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notesMasterIdLst>
    <p:notesMasterId r:id="rId19"/>
  </p:notesMasterIdLst>
  <p:sldIdLst>
    <p:sldId id="256" r:id="rId2"/>
    <p:sldId id="291" r:id="rId3"/>
    <p:sldId id="275" r:id="rId4"/>
    <p:sldId id="280" r:id="rId5"/>
    <p:sldId id="294" r:id="rId6"/>
    <p:sldId id="285" r:id="rId7"/>
    <p:sldId id="268" r:id="rId8"/>
    <p:sldId id="286" r:id="rId9"/>
    <p:sldId id="273" r:id="rId10"/>
    <p:sldId id="270" r:id="rId11"/>
    <p:sldId id="274" r:id="rId12"/>
    <p:sldId id="271" r:id="rId13"/>
    <p:sldId id="287" r:id="rId14"/>
    <p:sldId id="282" r:id="rId15"/>
    <p:sldId id="292" r:id="rId16"/>
    <p:sldId id="293" r:id="rId17"/>
    <p:sldId id="289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Любовь Кошелева" initials="ЛК" lastIdx="0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CC66"/>
    <a:srgbClr val="006600"/>
    <a:srgbClr val="0DA9E1"/>
    <a:srgbClr val="008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6409" autoAdjust="0"/>
    <p:restoredTop sz="89660" autoAdjust="0"/>
  </p:normalViewPr>
  <p:slideViewPr>
    <p:cSldViewPr>
      <p:cViewPr>
        <p:scale>
          <a:sx n="59" d="100"/>
          <a:sy n="59" d="100"/>
        </p:scale>
        <p:origin x="-1566" y="-1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4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DA4D90-D08C-4C3A-8D14-757E84E27143}" type="datetimeFigureOut">
              <a:rPr lang="ru-RU" smtClean="0"/>
              <a:pPr/>
              <a:t>14.10.2017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1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4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4" y="8685214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54495B-ECAA-4553-8624-644DED2314C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102743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54495B-ECAA-4553-8624-644DED2314C9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362660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54495B-ECAA-4553-8624-644DED2314C9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903472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54495B-ECAA-4553-8624-644DED2314C9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634392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54495B-ECAA-4553-8624-644DED2314C9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417242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54495B-ECAA-4553-8624-644DED2314C9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774511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54495B-ECAA-4553-8624-644DED2314C9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12037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54495B-ECAA-4553-8624-644DED2314C9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055462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i="1" dirty="0" smtClean="0"/>
          </a:p>
          <a:p>
            <a:pPr marL="228600" indent="-228600">
              <a:buAutoNum type="arabicPeriod"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54495B-ECAA-4553-8624-644DED2314C9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061974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54495B-ECAA-4553-8624-644DED2314C9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543808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FED8B-4FF7-4641-AA3F-5ED410CD1875}" type="datetimeFigureOut">
              <a:rPr lang="ru-RU" smtClean="0"/>
              <a:pPr/>
              <a:t>14.10.2017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711C5-F1EA-40B7-8E16-AC535FB0DBB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200621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FED8B-4FF7-4641-AA3F-5ED410CD1875}" type="datetimeFigureOut">
              <a:rPr lang="ru-RU" smtClean="0"/>
              <a:pPr/>
              <a:t>14.10.2017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711C5-F1EA-40B7-8E16-AC535FB0DBB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292182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42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42"/>
            <a:ext cx="80772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FED8B-4FF7-4641-AA3F-5ED410CD1875}" type="datetimeFigureOut">
              <a:rPr lang="ru-RU" smtClean="0"/>
              <a:pPr/>
              <a:t>14.10.2017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711C5-F1EA-40B7-8E16-AC535FB0DBB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866618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FED8B-4FF7-4641-AA3F-5ED410CD1875}" type="datetimeFigureOut">
              <a:rPr lang="ru-RU" smtClean="0"/>
              <a:pPr/>
              <a:t>14.10.2017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711C5-F1EA-40B7-8E16-AC535FB0DBB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276134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FED8B-4FF7-4641-AA3F-5ED410CD1875}" type="datetimeFigureOut">
              <a:rPr lang="ru-RU" smtClean="0"/>
              <a:pPr/>
              <a:t>14.10.2017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711C5-F1EA-40B7-8E16-AC535FB0DBB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752462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4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600204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FED8B-4FF7-4641-AA3F-5ED410CD1875}" type="datetimeFigureOut">
              <a:rPr lang="ru-RU" smtClean="0"/>
              <a:pPr/>
              <a:t>14.10.2017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711C5-F1EA-40B7-8E16-AC535FB0DBB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472316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FED8B-4FF7-4641-AA3F-5ED410CD1875}" type="datetimeFigureOut">
              <a:rPr lang="ru-RU" smtClean="0"/>
              <a:pPr/>
              <a:t>14.10.2017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711C5-F1EA-40B7-8E16-AC535FB0DBB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392181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FED8B-4FF7-4641-AA3F-5ED410CD1875}" type="datetimeFigureOut">
              <a:rPr lang="ru-RU" smtClean="0"/>
              <a:pPr/>
              <a:t>14.10.2017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711C5-F1EA-40B7-8E16-AC535FB0DBB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099453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FED8B-4FF7-4641-AA3F-5ED410CD1875}" type="datetimeFigureOut">
              <a:rPr lang="ru-RU" smtClean="0"/>
              <a:pPr/>
              <a:t>14.10.2017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711C5-F1EA-40B7-8E16-AC535FB0DBB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797790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FED8B-4FF7-4641-AA3F-5ED410CD1875}" type="datetimeFigureOut">
              <a:rPr lang="ru-RU" smtClean="0"/>
              <a:pPr/>
              <a:t>14.10.2017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711C5-F1EA-40B7-8E16-AC535FB0DBB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925085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FED8B-4FF7-4641-AA3F-5ED410CD1875}" type="datetimeFigureOut">
              <a:rPr lang="ru-RU" smtClean="0"/>
              <a:pPr/>
              <a:t>14.10.2017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711C5-F1EA-40B7-8E16-AC535FB0DBB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210554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BFED8B-4FF7-4641-AA3F-5ED410CD1875}" type="datetimeFigureOut">
              <a:rPr lang="ru-RU" smtClean="0"/>
              <a:pPr/>
              <a:t>14.10.2017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F711C5-F1EA-40B7-8E16-AC535FB0DBB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72829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18" Type="http://schemas.openxmlformats.org/officeDocument/2006/relationships/image" Target="../media/image52.png"/><Relationship Id="rId3" Type="http://schemas.openxmlformats.org/officeDocument/2006/relationships/image" Target="../media/image37.png"/><Relationship Id="rId21" Type="http://schemas.openxmlformats.org/officeDocument/2006/relationships/image" Target="../media/image35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17" Type="http://schemas.openxmlformats.org/officeDocument/2006/relationships/image" Target="../media/image51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50.png"/><Relationship Id="rId20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5" Type="http://schemas.openxmlformats.org/officeDocument/2006/relationships/image" Target="../media/image49.png"/><Relationship Id="rId10" Type="http://schemas.openxmlformats.org/officeDocument/2006/relationships/image" Target="../media/image44.png"/><Relationship Id="rId19" Type="http://schemas.openxmlformats.org/officeDocument/2006/relationships/image" Target="../media/image53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Relationship Id="rId14" Type="http://schemas.openxmlformats.org/officeDocument/2006/relationships/image" Target="../media/image48.png"/><Relationship Id="rId22" Type="http://schemas.openxmlformats.org/officeDocument/2006/relationships/image" Target="../media/image5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Relationship Id="rId9" Type="http://schemas.openxmlformats.org/officeDocument/2006/relationships/image" Target="../media/image7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91.png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12" Type="http://schemas.openxmlformats.org/officeDocument/2006/relationships/image" Target="../media/image9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11" Type="http://schemas.openxmlformats.org/officeDocument/2006/relationships/image" Target="../media/image89.png"/><Relationship Id="rId5" Type="http://schemas.openxmlformats.org/officeDocument/2006/relationships/image" Target="../media/image83.png"/><Relationship Id="rId10" Type="http://schemas.openxmlformats.org/officeDocument/2006/relationships/image" Target="../media/image88.png"/><Relationship Id="rId4" Type="http://schemas.openxmlformats.org/officeDocument/2006/relationships/image" Target="../media/image82.png"/><Relationship Id="rId9" Type="http://schemas.openxmlformats.org/officeDocument/2006/relationships/image" Target="../media/image8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13" Type="http://schemas.openxmlformats.org/officeDocument/2006/relationships/image" Target="../media/image101.png"/><Relationship Id="rId3" Type="http://schemas.openxmlformats.org/officeDocument/2006/relationships/image" Target="../media/image59.png"/><Relationship Id="rId7" Type="http://schemas.openxmlformats.org/officeDocument/2006/relationships/image" Target="../media/image95.png"/><Relationship Id="rId12" Type="http://schemas.openxmlformats.org/officeDocument/2006/relationships/image" Target="../media/image10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11" Type="http://schemas.openxmlformats.org/officeDocument/2006/relationships/image" Target="../media/image99.png"/><Relationship Id="rId5" Type="http://schemas.openxmlformats.org/officeDocument/2006/relationships/image" Target="../media/image93.png"/><Relationship Id="rId15" Type="http://schemas.openxmlformats.org/officeDocument/2006/relationships/image" Target="../media/image103.png"/><Relationship Id="rId10" Type="http://schemas.openxmlformats.org/officeDocument/2006/relationships/image" Target="../media/image98.png"/><Relationship Id="rId4" Type="http://schemas.openxmlformats.org/officeDocument/2006/relationships/image" Target="../media/image92.png"/><Relationship Id="rId9" Type="http://schemas.openxmlformats.org/officeDocument/2006/relationships/image" Target="../media/image97.png"/><Relationship Id="rId14" Type="http://schemas.openxmlformats.org/officeDocument/2006/relationships/image" Target="../media/image10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omic Sans MS" panose="030F0702030302020204" pitchFamily="66" charset="0"/>
                <a:ea typeface="DFKai-SB" panose="03000509000000000000" pitchFamily="65" charset="-120"/>
              </a:rPr>
              <a:t>Безопасный Интернет</a:t>
            </a:r>
            <a:br>
              <a:rPr lang="ru-RU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omic Sans MS" panose="030F0702030302020204" pitchFamily="66" charset="0"/>
                <a:ea typeface="DFKai-SB" panose="03000509000000000000" pitchFamily="65" charset="-120"/>
              </a:rPr>
            </a:br>
            <a:endParaRPr lang="ru-RU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ea typeface="DFKai-SB" panose="03000509000000000000" pitchFamily="65" charset="-12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5536" y="3068960"/>
            <a:ext cx="8352928" cy="1196752"/>
          </a:xfrm>
        </p:spPr>
        <p:txBody>
          <a:bodyPr>
            <a:normAutofit/>
          </a:bodyPr>
          <a:lstStyle/>
          <a:p>
            <a:r>
              <a:rPr lang="ru-RU" sz="2400" dirty="0">
                <a:latin typeface="Comic Sans MS" panose="030F0702030302020204" pitchFamily="66" charset="0"/>
              </a:rPr>
              <a:t>Материалы к уроку безопасного интернета</a:t>
            </a:r>
          </a:p>
          <a:p>
            <a:r>
              <a:rPr lang="ru-RU" sz="2400" dirty="0" smtClean="0">
                <a:latin typeface="Comic Sans MS" panose="030F0702030302020204" pitchFamily="66" charset="0"/>
              </a:rPr>
              <a:t>(1-4 </a:t>
            </a:r>
            <a:r>
              <a:rPr lang="ru-RU" sz="2400" dirty="0">
                <a:latin typeface="Comic Sans MS" panose="030F0702030302020204" pitchFamily="66" charset="0"/>
              </a:rPr>
              <a:t>Класс)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0" y="6396335"/>
            <a:ext cx="37444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ru-RU" sz="8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r"/>
            <a:endParaRPr lang="ru-RU" sz="800" dirty="0">
              <a:latin typeface="Calibri" panose="020F0502020204030204" pitchFamily="34" charset="0"/>
            </a:endParaRPr>
          </a:p>
          <a:p>
            <a:r>
              <a:rPr lang="ru-RU" sz="800" dirty="0">
                <a:latin typeface="Calibri" panose="020F0502020204030204" pitchFamily="34" charset="0"/>
              </a:rPr>
              <a:t> </a:t>
            </a:r>
            <a:r>
              <a:rPr lang="ru-RU" sz="800" dirty="0" smtClean="0">
                <a:latin typeface="Comic Sans MS" panose="030F0702030302020204" pitchFamily="66" charset="0"/>
              </a:rPr>
              <a:t>v. 0.99</a:t>
            </a:r>
            <a:endParaRPr lang="ru-RU" sz="800" dirty="0">
              <a:latin typeface="Comic Sans MS" panose="030F0702030302020204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444480" y="5957664"/>
            <a:ext cx="3744416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ru-RU" sz="1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r"/>
            <a:endParaRPr lang="ru-RU" sz="1400" dirty="0">
              <a:latin typeface="Calibri" panose="020F0502020204030204" pitchFamily="34" charset="0"/>
            </a:endParaRPr>
          </a:p>
          <a:p>
            <a:pPr algn="r"/>
            <a:r>
              <a:rPr lang="ru-RU" sz="1400" dirty="0">
                <a:latin typeface="Calibri" panose="020F0502020204030204" pitchFamily="34" charset="0"/>
              </a:rPr>
              <a:t> </a:t>
            </a:r>
            <a:r>
              <a:rPr lang="ru-RU" dirty="0">
                <a:latin typeface="Comic Sans MS" panose="030F0702030302020204" pitchFamily="66" charset="0"/>
              </a:rPr>
              <a:t>© Лига безопасного интернета </a:t>
            </a:r>
          </a:p>
        </p:txBody>
      </p:sp>
    </p:spTree>
    <p:extLst>
      <p:ext uri="{BB962C8B-B14F-4D97-AF65-F5344CB8AC3E}">
        <p14:creationId xmlns:p14="http://schemas.microsoft.com/office/powerpoint/2010/main" xmlns="" val="828571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011527" y="410607"/>
            <a:ext cx="428380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Социальная сеть</a:t>
            </a:r>
            <a:endParaRPr lang="ru-RU" sz="44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Выноска-облако 14"/>
          <p:cNvSpPr/>
          <p:nvPr/>
        </p:nvSpPr>
        <p:spPr>
          <a:xfrm>
            <a:off x="395536" y="3573995"/>
            <a:ext cx="3201320" cy="1631383"/>
          </a:xfrm>
          <a:prstGeom prst="cloud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latin typeface="Comic Sans MS" panose="030F0702030302020204" pitchFamily="66" charset="0"/>
              </a:rPr>
              <a:t/>
            </a:r>
            <a:br>
              <a:rPr lang="ru-RU" sz="1200" dirty="0" smtClean="0">
                <a:latin typeface="Comic Sans MS" panose="030F0702030302020204" pitchFamily="66" charset="0"/>
              </a:rPr>
            </a:br>
            <a:r>
              <a:rPr lang="ru-RU" sz="1200" dirty="0" smtClean="0">
                <a:latin typeface="Comic Sans MS" panose="030F0702030302020204" pitchFamily="66" charset="0"/>
              </a:rPr>
              <a:t/>
            </a:r>
            <a:br>
              <a:rPr lang="ru-RU" sz="1200" dirty="0" smtClean="0">
                <a:latin typeface="Comic Sans MS" panose="030F0702030302020204" pitchFamily="66" charset="0"/>
              </a:rPr>
            </a:br>
            <a:endParaRPr lang="ru-RU" sz="1200" dirty="0" smtClean="0">
              <a:latin typeface="Comic Sans MS" panose="030F0702030302020204" pitchFamily="66" charset="0"/>
            </a:endParaRPr>
          </a:p>
          <a:p>
            <a:pPr algn="ctr"/>
            <a:r>
              <a:rPr lang="ru-RU" sz="1200" b="1" dirty="0" smtClean="0">
                <a:latin typeface="Comic Sans MS" panose="030F0702030302020204" pitchFamily="66" charset="0"/>
              </a:rPr>
              <a:t> </a:t>
            </a:r>
            <a:r>
              <a:rPr lang="ru-RU" sz="1200" b="1" dirty="0">
                <a:latin typeface="Comic Sans MS" panose="030F0702030302020204" pitchFamily="66" charset="0"/>
              </a:rPr>
              <a:t>Избегай общения с незнакомцами в Сети. Они могут навредить тебе так же, как и на улице.  </a:t>
            </a:r>
          </a:p>
          <a:p>
            <a:pPr algn="ctr"/>
            <a:endParaRPr lang="ru-RU" sz="1200" dirty="0" smtClean="0">
              <a:latin typeface="Comic Sans MS" panose="030F0702030302020204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3834" y="601920"/>
            <a:ext cx="3103022" cy="2972075"/>
          </a:xfrm>
          <a:prstGeom prst="rect">
            <a:avLst/>
          </a:prstGeom>
        </p:spPr>
      </p:pic>
      <p:pic>
        <p:nvPicPr>
          <p:cNvPr id="1026" name="Picture 2" descr="C:\Users\nadezhda.kosheleva.LIGAINTERNET\Downloads\ЗЕМЛЯ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61350" y="2279483"/>
            <a:ext cx="2525004" cy="2464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nadezhda.kosheleva.LIGAINTERNET\Downloads\1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065648">
            <a:off x="4826253" y="1526190"/>
            <a:ext cx="873492" cy="1087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nadezhda.kosheleva.LIGAINTERNET\Downloads\1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11231">
            <a:off x="5699646" y="1419985"/>
            <a:ext cx="586131" cy="1096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nadezhda.kosheleva.LIGAINTERNET\Downloads\1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82703">
            <a:off x="6236493" y="1204124"/>
            <a:ext cx="795954" cy="1443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nadezhda.kosheleva.LIGAINTERNET\Downloads\14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7524799">
            <a:off x="4264376" y="2067094"/>
            <a:ext cx="739782" cy="1274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nadezhda.kosheleva.LIGAINTERNET\Downloads\15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424237" y="3068306"/>
            <a:ext cx="700489" cy="1011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:\Users\nadezhda.kosheleva.LIGAINTERNET\Downloads\23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2385250">
            <a:off x="5293081" y="4574378"/>
            <a:ext cx="953667" cy="1188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C:\Users\nadezhda.kosheleva.LIGAINTERNET\Downloads\16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681382">
            <a:off x="6923272" y="1600165"/>
            <a:ext cx="1002019" cy="1233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C:\Users\nadezhda.kosheleva.LIGAINTERNET\Downloads\17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7245849">
            <a:off x="7324094" y="3997081"/>
            <a:ext cx="560644" cy="1084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 descr="C:\Users\nadezhda.kosheleva.LIGAINTERNET\Downloads\18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9493014">
            <a:off x="6089418" y="4503947"/>
            <a:ext cx="1090105" cy="128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C:\Users\nadezhda.kosheleva.LIGAINTERNET\Downloads\19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3738300">
            <a:off x="7240591" y="2410519"/>
            <a:ext cx="823592" cy="1019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1" name="Picture 17" descr="C:\Users\nadezhda.kosheleva.LIGAINTERNET\Downloads\20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6986559">
            <a:off x="7500514" y="3581698"/>
            <a:ext cx="603595" cy="1120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C:\Users\nadezhda.kosheleva.LIGAINTERNET\Downloads\21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5826584">
            <a:off x="3925348" y="3456673"/>
            <a:ext cx="720864" cy="1307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 descr="C:\Users\nadezhda.kosheleva.LIGAINTERNET\Downloads\22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635339">
            <a:off x="3959583" y="2636858"/>
            <a:ext cx="802048" cy="1367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C:\Users\nadezhda.kosheleva.LIGAINTERNET\Downloads\25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8888774">
            <a:off x="6918566" y="4337619"/>
            <a:ext cx="605892" cy="116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5" name="Picture 21" descr="C:\Users\nadezhda.kosheleva.LIGAINTERNET\Downloads\26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2490011">
            <a:off x="4408085" y="4005000"/>
            <a:ext cx="1194586" cy="138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C:\Users\nadezhda.kosheleva.LIGAINTERNET\Downloads\Картинки для уроков\бармалей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85036" y="1426063"/>
            <a:ext cx="1098868" cy="1131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95736" y="4957836"/>
            <a:ext cx="2257388" cy="193020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446242" y="5428599"/>
            <a:ext cx="915206" cy="1268302"/>
          </a:xfrm>
          <a:prstGeom prst="rect">
            <a:avLst/>
          </a:prstGeom>
        </p:spPr>
      </p:pic>
      <p:pic>
        <p:nvPicPr>
          <p:cNvPr id="31" name="Picture 22" descr="C:\Users\nadezhda.kosheleva.LIGAINTERNET\Downloads\Картинки для уроков\бармалей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7332" y="1118450"/>
            <a:ext cx="2040311" cy="2100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7" descr="C:\Users\nadezhda.kosheleva.LIGAINTERNET\Downloads\20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62926" y="1837092"/>
            <a:ext cx="772454" cy="1433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Выноска-облако 35"/>
          <p:cNvSpPr/>
          <p:nvPr/>
        </p:nvSpPr>
        <p:spPr>
          <a:xfrm>
            <a:off x="387272" y="3573995"/>
            <a:ext cx="3209584" cy="1682471"/>
          </a:xfrm>
          <a:prstGeom prst="cloud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latin typeface="Comic Sans MS" panose="030F0702030302020204" pitchFamily="66" charset="0"/>
              </a:rPr>
              <a:t/>
            </a:r>
            <a:br>
              <a:rPr lang="ru-RU" sz="1200" dirty="0" smtClean="0">
                <a:latin typeface="Comic Sans MS" panose="030F0702030302020204" pitchFamily="66" charset="0"/>
              </a:rPr>
            </a:br>
            <a:r>
              <a:rPr lang="ru-RU" sz="1200" dirty="0" smtClean="0">
                <a:latin typeface="Comic Sans MS" panose="030F0702030302020204" pitchFamily="66" charset="0"/>
              </a:rPr>
              <a:t/>
            </a:r>
            <a:br>
              <a:rPr lang="ru-RU" sz="1200" dirty="0" smtClean="0">
                <a:latin typeface="Comic Sans MS" panose="030F0702030302020204" pitchFamily="66" charset="0"/>
              </a:rPr>
            </a:br>
            <a:endParaRPr lang="ru-RU" sz="1200" dirty="0" smtClean="0">
              <a:latin typeface="Comic Sans MS" panose="030F0702030302020204" pitchFamily="66" charset="0"/>
            </a:endParaRPr>
          </a:p>
          <a:p>
            <a:pPr algn="ctr"/>
            <a:endParaRPr lang="ru-RU" sz="1200" dirty="0" smtClean="0">
              <a:latin typeface="Comic Sans MS" panose="030F0702030302020204" pitchFamily="66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848814" y="4193428"/>
            <a:ext cx="2220099" cy="461665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200" b="1" dirty="0" smtClean="0">
                <a:latin typeface="Comic Sans MS" panose="030F0702030302020204" pitchFamily="66" charset="0"/>
              </a:rPr>
              <a:t>В чем опасность общения с незнакомцем на улице?</a:t>
            </a:r>
            <a:endParaRPr lang="ru-RU" sz="1200" b="1" dirty="0">
              <a:latin typeface="Comic Sans MS" panose="030F0702030302020204" pitchFamily="66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829288" y="4076688"/>
            <a:ext cx="2220099" cy="646331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200" b="1" dirty="0" smtClean="0">
                <a:latin typeface="Comic Sans MS" panose="030F0702030302020204" pitchFamily="66" charset="0"/>
              </a:rPr>
              <a:t>Незнакомец в интернете и незнакомец на улице одинаково опасны! </a:t>
            </a:r>
            <a:endParaRPr lang="ru-RU" sz="1200" b="1" dirty="0">
              <a:latin typeface="Comic Sans MS" panose="030F0702030302020204" pitchFamily="66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823451" y="3947469"/>
            <a:ext cx="2220099" cy="1015663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200" b="1" dirty="0" smtClean="0">
                <a:latin typeface="Comic Sans MS" panose="030F0702030302020204" pitchFamily="66" charset="0"/>
              </a:rPr>
              <a:t>ПОМНИ:</a:t>
            </a:r>
            <a:br>
              <a:rPr lang="ru-RU" sz="1200" b="1" dirty="0" smtClean="0">
                <a:latin typeface="Comic Sans MS" panose="030F0702030302020204" pitchFamily="66" charset="0"/>
              </a:rPr>
            </a:br>
            <a:r>
              <a:rPr lang="ru-RU" sz="1200" b="1" dirty="0" smtClean="0">
                <a:latin typeface="Comic Sans MS" panose="030F0702030302020204" pitchFamily="66" charset="0"/>
              </a:rPr>
              <a:t>Всё, </a:t>
            </a:r>
            <a:r>
              <a:rPr lang="ru-RU" sz="1200" b="1" dirty="0">
                <a:latin typeface="Comic Sans MS" panose="030F0702030302020204" pitchFamily="66" charset="0"/>
              </a:rPr>
              <a:t>что ты отправляешь в </a:t>
            </a:r>
            <a:r>
              <a:rPr lang="ru-RU" sz="1200" b="1" dirty="0" smtClean="0">
                <a:latin typeface="Comic Sans MS" panose="030F0702030302020204" pitchFamily="66" charset="0"/>
              </a:rPr>
              <a:t>интернет, </a:t>
            </a:r>
            <a:r>
              <a:rPr lang="ru-RU" sz="1200" b="1" dirty="0">
                <a:latin typeface="Comic Sans MS" panose="030F0702030302020204" pitchFamily="66" charset="0"/>
              </a:rPr>
              <a:t>может видеть </a:t>
            </a:r>
            <a:r>
              <a:rPr lang="ru-RU" sz="1200" b="1" dirty="0" smtClean="0">
                <a:latin typeface="Comic Sans MS" panose="030F0702030302020204" pitchFamily="66" charset="0"/>
              </a:rPr>
              <a:t>ВЕСЬ МИР, </a:t>
            </a:r>
            <a:r>
              <a:rPr lang="ru-RU" sz="1200" b="1" dirty="0">
                <a:latin typeface="Comic Sans MS" panose="030F0702030302020204" pitchFamily="66" charset="0"/>
              </a:rPr>
              <a:t>а не только твои близкие </a:t>
            </a:r>
            <a:r>
              <a:rPr lang="ru-RU" sz="1200" b="1" dirty="0" smtClean="0">
                <a:latin typeface="Comic Sans MS" panose="030F0702030302020204" pitchFamily="66" charset="0"/>
              </a:rPr>
              <a:t>и друзья. </a:t>
            </a:r>
            <a:endParaRPr lang="ru-RU" sz="1200" b="1" dirty="0">
              <a:latin typeface="Comic Sans MS" panose="030F0702030302020204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80784" y="3924240"/>
            <a:ext cx="2117106" cy="1015663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200" b="1" dirty="0">
                <a:latin typeface="Comic Sans MS" panose="030F0702030302020204" pitchFamily="66" charset="0"/>
              </a:rPr>
              <a:t>Посоветуйся </a:t>
            </a:r>
            <a:r>
              <a:rPr lang="ru-RU" sz="1200" b="1" dirty="0" smtClean="0">
                <a:latin typeface="Comic Sans MS" panose="030F0702030302020204" pitchFamily="66" charset="0"/>
              </a:rPr>
              <a:t/>
            </a:r>
            <a:br>
              <a:rPr lang="ru-RU" sz="1200" b="1" dirty="0" smtClean="0">
                <a:latin typeface="Comic Sans MS" panose="030F0702030302020204" pitchFamily="66" charset="0"/>
              </a:rPr>
            </a:br>
            <a:r>
              <a:rPr lang="ru-RU" sz="1200" b="1" dirty="0" smtClean="0">
                <a:latin typeface="Comic Sans MS" panose="030F0702030302020204" pitchFamily="66" charset="0"/>
              </a:rPr>
              <a:t>с родителями</a:t>
            </a:r>
            <a:r>
              <a:rPr lang="ru-RU" sz="1200" b="1" dirty="0">
                <a:latin typeface="Comic Sans MS" panose="030F0702030302020204" pitchFamily="66" charset="0"/>
              </a:rPr>
              <a:t>,</a:t>
            </a:r>
            <a:r>
              <a:rPr lang="ru-RU" sz="1200" b="1" dirty="0" smtClean="0">
                <a:latin typeface="Comic Sans MS" panose="030F0702030302020204" pitchFamily="66" charset="0"/>
              </a:rPr>
              <a:t> </a:t>
            </a:r>
            <a:r>
              <a:rPr lang="ru-RU" sz="1200" b="1" dirty="0">
                <a:latin typeface="Comic Sans MS" panose="030F0702030302020204" pitchFamily="66" charset="0"/>
              </a:rPr>
              <a:t>прежде чем совершить </a:t>
            </a:r>
            <a:r>
              <a:rPr lang="ru-RU" sz="1200" b="1" dirty="0" smtClean="0">
                <a:latin typeface="Comic Sans MS" panose="030F0702030302020204" pitchFamily="66" charset="0"/>
              </a:rPr>
              <a:t>какое-то действие </a:t>
            </a:r>
            <a:r>
              <a:rPr lang="ru-RU" sz="1200" b="1" dirty="0">
                <a:latin typeface="Comic Sans MS" panose="030F0702030302020204" pitchFamily="66" charset="0"/>
              </a:rPr>
              <a:t>в </a:t>
            </a:r>
            <a:r>
              <a:rPr lang="ru-RU" sz="1200" b="1" dirty="0" smtClean="0">
                <a:latin typeface="Comic Sans MS" panose="030F0702030302020204" pitchFamily="66" charset="0"/>
              </a:rPr>
              <a:t>сети</a:t>
            </a:r>
            <a:r>
              <a:rPr lang="ru-RU" sz="1200" b="1" dirty="0">
                <a:latin typeface="Comic Sans MS" panose="030F0702030302020204" pitchFamily="66" charset="0"/>
              </a:rPr>
              <a:t>. </a:t>
            </a:r>
            <a:r>
              <a:rPr lang="ru-RU" sz="1200" b="1" dirty="0" smtClean="0">
                <a:latin typeface="Comic Sans MS" panose="030F0702030302020204" pitchFamily="66" charset="0"/>
              </a:rPr>
              <a:t/>
            </a:r>
            <a:br>
              <a:rPr lang="ru-RU" sz="1200" b="1" dirty="0" smtClean="0">
                <a:latin typeface="Comic Sans MS" panose="030F0702030302020204" pitchFamily="66" charset="0"/>
              </a:rPr>
            </a:br>
            <a:endParaRPr lang="ru-RU" sz="1200" b="1" dirty="0">
              <a:latin typeface="Comic Sans MS" panose="030F0702030302020204" pitchFamily="66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86110" y="-164144"/>
            <a:ext cx="272850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Интернет  </a:t>
            </a:r>
            <a:endParaRPr lang="ru-RU" sz="4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40149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0"/>
                            </p:stCondLst>
                            <p:childTnLst>
                              <p:par>
                                <p:cTn id="5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500"/>
                            </p:stCondLst>
                            <p:childTnLst>
                              <p:par>
                                <p:cTn id="6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000"/>
                            </p:stCondLst>
                            <p:childTnLst>
                              <p:par>
                                <p:cTn id="6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500"/>
                            </p:stCondLst>
                            <p:childTnLst>
                              <p:par>
                                <p:cTn id="7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0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0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7000"/>
                            </p:stCondLst>
                            <p:childTnLst>
                              <p:par>
                                <p:cTn id="7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500"/>
                            </p:stCondLst>
                            <p:childTnLst>
                              <p:par>
                                <p:cTn id="8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8000"/>
                            </p:stCondLst>
                            <p:childTnLst>
                              <p:par>
                                <p:cTn id="8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8500"/>
                            </p:stCondLst>
                            <p:childTnLst>
                              <p:par>
                                <p:cTn id="9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4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5556 -0.23502 C -0.44705 -0.24312 -0.41702 -0.25075 -0.40678 -0.25075 C -0.34011 -0.25075 -0.27223 -0.12515 -0.27223 0.00116 C -0.27223 -0.06246 -0.23803 -0.12515 -0.20573 -0.12515 C -0.17188 -0.12515 -0.13959 -0.06153 -0.13959 0.00116 C -0.13959 -0.0303 -0.12257 -0.06246 -0.10539 -0.06246 C -0.08837 -0.06246 -0.07153 -0.03123 -0.07153 0.00116 C -0.07153 -0.01504 -0.06285 -0.0303 -0.05452 -0.0303 C -0.04584 -0.0303 -0.03733 -0.01434 -0.03733 0.00116 C -0.03733 -0.00717 -0.03282 -0.01504 -0.02865 -0.01504 C -0.02639 -0.01504 -0.02032 -0.00694 -0.02032 0.00116 C -0.02032 -0.00301 -0.01806 -0.00717 -0.0158 -0.00717 C -0.0158 -0.0081 -0.01129 -0.00324 -0.01129 0.00116 C -0.01129 -0.00116 -0.01129 -0.00301 -0.00903 -0.00301 C -0.00903 -0.00208 -0.00678 -0.00116 -0.00678 0.00116 C -0.00678 1.56142E-6 -0.00678 -0.00116 -0.00678 -0.00208 C -0.00452 -0.00208 -0.00452 -0.00116 -0.00452 1.56142E-6 C -0.00226 1.56142E-6 -0.00226 -0.00116 -0.00226 -0.00208 C 4.72222E-6 -0.00208 4.72222E-6 -0.00116 4.72222E-6 1.56142E-6 " pathEditMode="relative" rAng="0" ptsTypes="fffffffffffffffffff">
                                      <p:cBhvr>
                                        <p:cTn id="10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778" y="110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500"/>
                            </p:stCondLst>
                            <p:childTnLst>
                              <p:par>
                                <p:cTn id="108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9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4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5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6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7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0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1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2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3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5000"/>
                            </p:stCondLst>
                            <p:childTnLst>
                              <p:par>
                                <p:cTn id="1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5" grpId="0" animBg="1"/>
      <p:bldP spid="36" grpId="0" animBg="1"/>
      <p:bldP spid="35" grpId="0" animBg="1"/>
      <p:bldP spid="37" grpId="0" animBg="1"/>
      <p:bldP spid="38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55776" y="-99392"/>
            <a:ext cx="517596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Компьютерный вирус </a:t>
            </a:r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4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196" name="Picture 4" descr="C:\Users\nadezhda.kosheleva.LIGAINTERNET\Downloads\комп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74026" y="1339020"/>
            <a:ext cx="6465455" cy="4975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395536" y="736519"/>
            <a:ext cx="2364774" cy="2022026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28670" y="1714298"/>
            <a:ext cx="2334584" cy="1546820"/>
          </a:xfrm>
          <a:prstGeom prst="rect">
            <a:avLst/>
          </a:prstGeom>
        </p:spPr>
      </p:pic>
      <p:sp>
        <p:nvSpPr>
          <p:cNvPr id="6" name="Штриховая стрелка вправо 5"/>
          <p:cNvSpPr/>
          <p:nvPr/>
        </p:nvSpPr>
        <p:spPr>
          <a:xfrm rot="19568077">
            <a:off x="3497613" y="3328474"/>
            <a:ext cx="372431" cy="247348"/>
          </a:xfrm>
          <a:prstGeom prst="striped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199" name="Picture 7" descr="C:\Users\nadezhda.kosheleva.LIGAINTERNET\Downloads\компьютерный вирус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59015" y="1742763"/>
            <a:ext cx="2604239" cy="2113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Выноска-облако 55"/>
          <p:cNvSpPr/>
          <p:nvPr/>
        </p:nvSpPr>
        <p:spPr>
          <a:xfrm rot="20517414">
            <a:off x="6249266" y="1175216"/>
            <a:ext cx="2780430" cy="3019081"/>
          </a:xfrm>
          <a:prstGeom prst="cloud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 smtClean="0"/>
          </a:p>
        </p:txBody>
      </p:sp>
      <p:sp>
        <p:nvSpPr>
          <p:cNvPr id="52" name="TextBox 51"/>
          <p:cNvSpPr txBox="1"/>
          <p:nvPr/>
        </p:nvSpPr>
        <p:spPr>
          <a:xfrm>
            <a:off x="6766416" y="1882075"/>
            <a:ext cx="1550000" cy="156966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*Пользуйся </a:t>
            </a:r>
            <a:r>
              <a:rPr lang="ru-RU" sz="1600" b="1" dirty="0">
                <a:solidFill>
                  <a:srgbClr val="006600"/>
                </a:solidFill>
                <a:latin typeface="Comic Sans MS" panose="030F0702030302020204" pitchFamily="66" charset="0"/>
              </a:rPr>
              <a:t>антивирусом</a:t>
            </a:r>
          </a:p>
          <a:p>
            <a:endParaRPr lang="ru-RU" sz="1600" b="1" dirty="0" smtClean="0">
              <a:solidFill>
                <a:srgbClr val="006600"/>
              </a:solidFill>
              <a:latin typeface="Comic Sans MS" panose="030F0702030302020204" pitchFamily="66" charset="0"/>
            </a:endParaRPr>
          </a:p>
          <a:p>
            <a:r>
              <a:rPr lang="ru-RU" sz="1600" b="1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*Попроси родителей – они помогут!</a:t>
            </a:r>
            <a:endParaRPr lang="ru-RU" sz="1600" b="1" dirty="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5" name="Picture 11" descr="C:\Users\nadezhda.kosheleva.LIGAINTERNET\Downloads\доктор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2265770"/>
            <a:ext cx="1944216" cy="2698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:\Users\nadezhda.kosheleva.LIGAINTERNET\Downloads\антивирус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9853" y="2799559"/>
            <a:ext cx="1192827" cy="1539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14107" y="4373356"/>
            <a:ext cx="1196877" cy="1658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81575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2.76468E-6 L 0.12864 -0.1500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24" y="-75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1.42461E-6 L 0.39375 -0.19311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88" y="-9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8" dur="5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3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300"/>
                            </p:stCondLst>
                            <p:childTnLst>
                              <p:par>
                                <p:cTn id="61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6" grpId="2" animBg="1"/>
      <p:bldP spid="56" grpId="0" animBg="1"/>
      <p:bldP spid="5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008740" y="-12935"/>
            <a:ext cx="595496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Мошенник в </a:t>
            </a:r>
            <a:r>
              <a:rPr lang="ru-RU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интернете</a:t>
            </a:r>
            <a:endParaRPr lang="ru-RU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Picture 2" descr="C:\Users\nadezhda.kosheleva.LIGAINTERNET\Downloads\мошенник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37020" y="714715"/>
            <a:ext cx="2655124" cy="2412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Выноска-облако 7"/>
          <p:cNvSpPr/>
          <p:nvPr/>
        </p:nvSpPr>
        <p:spPr>
          <a:xfrm>
            <a:off x="1608166" y="739665"/>
            <a:ext cx="3240360" cy="1584176"/>
          </a:xfrm>
          <a:prstGeom prst="cloud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 smtClean="0">
              <a:latin typeface="Comic Sans MS" panose="030F0702030302020204" pitchFamily="66" charset="0"/>
            </a:endParaRPr>
          </a:p>
          <a:p>
            <a:pPr algn="ctr"/>
            <a:r>
              <a:rPr lang="ru-RU" sz="1400" b="1" dirty="0" smtClean="0">
                <a:latin typeface="Comic Sans MS" panose="030F0702030302020204" pitchFamily="66" charset="0"/>
              </a:rPr>
              <a:t>Если </a:t>
            </a:r>
            <a:r>
              <a:rPr lang="ru-RU" sz="1400" b="1" dirty="0">
                <a:latin typeface="Comic Sans MS" panose="030F0702030302020204" pitchFamily="66" charset="0"/>
              </a:rPr>
              <a:t>в игре или на интернет-странице тебя просят: </a:t>
            </a:r>
          </a:p>
          <a:p>
            <a:pPr algn="ctr"/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10" name="Прямоугольник с двумя вырезанными противолежащими углами 9"/>
          <p:cNvSpPr/>
          <p:nvPr/>
        </p:nvSpPr>
        <p:spPr>
          <a:xfrm>
            <a:off x="4932040" y="3536795"/>
            <a:ext cx="4067944" cy="3163539"/>
          </a:xfrm>
          <a:prstGeom prst="snip2Diag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sz="1600" b="1" dirty="0" smtClean="0">
                <a:latin typeface="Comic Sans MS" panose="030F0702030302020204" pitchFamily="66" charset="0"/>
              </a:rPr>
              <a:t>•Указать </a:t>
            </a:r>
            <a:r>
              <a:rPr lang="ru-RU" sz="1600" b="1" dirty="0">
                <a:latin typeface="Comic Sans MS" panose="030F0702030302020204" pitchFamily="66" charset="0"/>
              </a:rPr>
              <a:t>номер твоего  </a:t>
            </a:r>
            <a:r>
              <a:rPr lang="ru-RU" sz="1600" b="1" dirty="0" smtClean="0">
                <a:latin typeface="Comic Sans MS" panose="030F0702030302020204" pitchFamily="66" charset="0"/>
              </a:rPr>
              <a:t>мобильного телефона</a:t>
            </a:r>
          </a:p>
          <a:p>
            <a:pPr lvl="0"/>
            <a:endParaRPr lang="ru-RU" sz="1600" b="1" dirty="0">
              <a:latin typeface="Comic Sans MS" panose="030F0702030302020204" pitchFamily="66" charset="0"/>
            </a:endParaRPr>
          </a:p>
          <a:p>
            <a:pPr lvl="0"/>
            <a:r>
              <a:rPr lang="ru-RU" sz="1600" b="1" dirty="0" smtClean="0">
                <a:latin typeface="Comic Sans MS" panose="030F0702030302020204" pitchFamily="66" charset="0"/>
              </a:rPr>
              <a:t>•Отправить </a:t>
            </a:r>
            <a:r>
              <a:rPr lang="ru-RU" sz="1600" b="1" dirty="0">
                <a:latin typeface="Comic Sans MS" panose="030F0702030302020204" pitchFamily="66" charset="0"/>
              </a:rPr>
              <a:t>смс или позвонить на незнакомый номер </a:t>
            </a:r>
            <a:endParaRPr lang="ru-RU" sz="1600" b="1" dirty="0" smtClean="0">
              <a:latin typeface="Comic Sans MS" panose="030F0702030302020204" pitchFamily="66" charset="0"/>
            </a:endParaRPr>
          </a:p>
          <a:p>
            <a:pPr lvl="0"/>
            <a:endParaRPr lang="ru-RU" sz="1600" b="1" dirty="0">
              <a:latin typeface="Comic Sans MS" panose="030F0702030302020204" pitchFamily="66" charset="0"/>
            </a:endParaRPr>
          </a:p>
          <a:p>
            <a:pPr lvl="0"/>
            <a:r>
              <a:rPr lang="ru-RU" sz="1600" b="1" dirty="0" smtClean="0">
                <a:latin typeface="Comic Sans MS" panose="030F0702030302020204" pitchFamily="66" charset="0"/>
              </a:rPr>
              <a:t>•Перевести </a:t>
            </a:r>
            <a:r>
              <a:rPr lang="ru-RU" sz="1600" b="1" dirty="0">
                <a:latin typeface="Comic Sans MS" panose="030F0702030302020204" pitchFamily="66" charset="0"/>
              </a:rPr>
              <a:t>деньги на чей-то </a:t>
            </a:r>
            <a:r>
              <a:rPr lang="ru-RU" sz="1600" b="1" dirty="0" smtClean="0">
                <a:latin typeface="Comic Sans MS" panose="030F0702030302020204" pitchFamily="66" charset="0"/>
              </a:rPr>
              <a:t>номер</a:t>
            </a:r>
          </a:p>
          <a:p>
            <a:pPr lvl="0"/>
            <a:endParaRPr lang="ru-RU" sz="1600" b="1" dirty="0">
              <a:latin typeface="Comic Sans MS" panose="030F0702030302020204" pitchFamily="66" charset="0"/>
            </a:endParaRPr>
          </a:p>
          <a:p>
            <a:pPr lvl="0"/>
            <a:r>
              <a:rPr lang="ru-RU" sz="1600" b="1" dirty="0" smtClean="0">
                <a:latin typeface="Comic Sans MS" panose="030F0702030302020204" pitchFamily="66" charset="0"/>
              </a:rPr>
              <a:t>•Скачать </a:t>
            </a:r>
            <a:r>
              <a:rPr lang="ru-RU" sz="1600" b="1" dirty="0">
                <a:latin typeface="Comic Sans MS" panose="030F0702030302020204" pitchFamily="66" charset="0"/>
              </a:rPr>
              <a:t>файл или перейти по ссылке</a:t>
            </a:r>
          </a:p>
          <a:p>
            <a:pPr algn="ctr"/>
            <a:endParaRPr lang="ru-RU" dirty="0"/>
          </a:p>
        </p:txBody>
      </p:sp>
      <p:sp>
        <p:nvSpPr>
          <p:cNvPr id="15" name="Прямоугольник с двумя вырезанными противолежащими углами 14"/>
          <p:cNvSpPr/>
          <p:nvPr/>
        </p:nvSpPr>
        <p:spPr>
          <a:xfrm>
            <a:off x="4932040" y="3536795"/>
            <a:ext cx="4077116" cy="3163539"/>
          </a:xfrm>
          <a:prstGeom prst="snip2Diag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dirty="0"/>
          </a:p>
          <a:p>
            <a:endParaRPr lang="ru-RU" dirty="0" smtClean="0"/>
          </a:p>
          <a:p>
            <a:pPr algn="ctr"/>
            <a:endParaRPr lang="ru-RU" dirty="0"/>
          </a:p>
        </p:txBody>
      </p:sp>
      <p:pic>
        <p:nvPicPr>
          <p:cNvPr id="2053" name="Picture 5" descr="C:\Users\nadezhda.kosheleva.LIGAINTERNET\Downloads\капкан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63828" y="5489841"/>
            <a:ext cx="1666434" cy="104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1331640" y="2338689"/>
            <a:ext cx="1153032" cy="1597883"/>
          </a:xfrm>
          <a:prstGeom prst="rect">
            <a:avLst/>
          </a:prstGeom>
        </p:spPr>
      </p:pic>
      <p:pic>
        <p:nvPicPr>
          <p:cNvPr id="1027" name="Picture 3" descr="C:\Users\nadezhda.kosheleva.LIGAINTERNET\Downloads\магазин смс рис фломастеры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4591" y="4045003"/>
            <a:ext cx="3075321" cy="2547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862394" y="4953146"/>
            <a:ext cx="1130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Вирусы </a:t>
            </a:r>
            <a:endParaRPr lang="ru-RU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62394" y="5278329"/>
            <a:ext cx="21403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DA9E1"/>
                </a:solidFill>
                <a:latin typeface="Comic Sans MS" panose="030F0702030302020204" pitchFamily="66" charset="0"/>
              </a:rPr>
              <a:t>Платные номера</a:t>
            </a:r>
            <a:endParaRPr lang="ru-RU" b="1" dirty="0">
              <a:solidFill>
                <a:srgbClr val="0DA9E1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862394" y="5648812"/>
            <a:ext cx="1992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Опасные сайты</a:t>
            </a:r>
            <a:endParaRPr lang="ru-RU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090911" y="1162421"/>
            <a:ext cx="2274870" cy="73866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400" b="1" dirty="0">
                <a:latin typeface="Comic Sans MS" panose="030F0702030302020204" pitchFamily="66" charset="0"/>
              </a:rPr>
              <a:t>Так работают Интернет- мошенники</a:t>
            </a:r>
            <a:r>
              <a:rPr lang="ru-RU" sz="1400" b="1" dirty="0" smtClean="0">
                <a:latin typeface="Comic Sans MS" panose="030F0702030302020204" pitchFamily="66" charset="0"/>
              </a:rPr>
              <a:t>!</a:t>
            </a:r>
          </a:p>
          <a:p>
            <a:endParaRPr lang="ru-RU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008740" y="1162421"/>
            <a:ext cx="2275228" cy="83099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ru-RU" sz="1600" b="1" dirty="0" smtClean="0">
              <a:latin typeface="Comic Sans MS" panose="030F0702030302020204" pitchFamily="66" charset="0"/>
            </a:endParaRPr>
          </a:p>
          <a:p>
            <a:pPr algn="ctr"/>
            <a:r>
              <a:rPr lang="ru-RU" sz="1600" b="1" dirty="0" smtClean="0">
                <a:latin typeface="Comic Sans MS" panose="030F0702030302020204" pitchFamily="66" charset="0"/>
              </a:rPr>
              <a:t>Будь </a:t>
            </a:r>
            <a:r>
              <a:rPr lang="ru-RU" sz="1600" b="1" dirty="0">
                <a:latin typeface="Comic Sans MS" panose="030F0702030302020204" pitchFamily="66" charset="0"/>
              </a:rPr>
              <a:t>осторожен</a:t>
            </a:r>
            <a:r>
              <a:rPr lang="ru-RU" sz="1600" b="1" dirty="0" smtClean="0">
                <a:latin typeface="Comic Sans MS" panose="030F0702030302020204" pitchFamily="66" charset="0"/>
              </a:rPr>
              <a:t>!</a:t>
            </a:r>
          </a:p>
          <a:p>
            <a:endParaRPr lang="ru-RU" sz="1600" b="1" dirty="0">
              <a:latin typeface="Comic Sans MS" panose="030F0702030302020204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797266" y="3948756"/>
            <a:ext cx="228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b="1" dirty="0">
                <a:solidFill>
                  <a:prstClr val="black"/>
                </a:solidFill>
                <a:latin typeface="Comic Sans MS" panose="030F0702030302020204" pitchFamily="66" charset="0"/>
              </a:rPr>
              <a:t>Знай!</a:t>
            </a:r>
          </a:p>
          <a:p>
            <a:pPr lvl="0" algn="ctr"/>
            <a:r>
              <a:rPr lang="ru-RU" b="1" dirty="0">
                <a:solidFill>
                  <a:prstClr val="black"/>
                </a:solidFill>
                <a:latin typeface="Comic Sans MS" panose="030F0702030302020204" pitchFamily="66" charset="0"/>
              </a:rPr>
              <a:t> Это может быть </a:t>
            </a:r>
            <a:r>
              <a:rPr lang="ru-RU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ЛОВУШКА! </a:t>
            </a:r>
            <a:endParaRPr lang="ru-RU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75395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5" grpId="0" animBg="1"/>
      <p:bldP spid="3" grpId="0"/>
      <p:bldP spid="17" grpId="0"/>
      <p:bldP spid="18" grpId="1"/>
      <p:bldP spid="19" grpId="0" animBg="1"/>
      <p:bldP spid="20" grpId="0" animBg="1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288" y="0"/>
            <a:ext cx="8229600" cy="1143000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Интернет в мобильном телефоне </a:t>
            </a:r>
            <a:endParaRPr lang="ru-RU" sz="40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7658" y="1268760"/>
            <a:ext cx="944627" cy="174098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75899" y="1268760"/>
            <a:ext cx="2252211" cy="187170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945323" y="5097388"/>
            <a:ext cx="1251560" cy="1734425"/>
          </a:xfrm>
          <a:prstGeom prst="rect">
            <a:avLst/>
          </a:prstGeom>
        </p:spPr>
      </p:pic>
      <p:sp>
        <p:nvSpPr>
          <p:cNvPr id="11" name="Выноска-облако 10"/>
          <p:cNvSpPr/>
          <p:nvPr/>
        </p:nvSpPr>
        <p:spPr>
          <a:xfrm>
            <a:off x="1037599" y="3360282"/>
            <a:ext cx="3512405" cy="1508878"/>
          </a:xfrm>
          <a:prstGeom prst="cloud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600" b="1" dirty="0" smtClean="0">
                <a:latin typeface="Comic Sans MS" panose="030F0702030302020204" pitchFamily="66" charset="0"/>
              </a:rPr>
              <a:t/>
            </a:r>
            <a:br>
              <a:rPr lang="ru-RU" sz="1600" b="1" dirty="0" smtClean="0">
                <a:latin typeface="Comic Sans MS" panose="030F0702030302020204" pitchFamily="66" charset="0"/>
              </a:rPr>
            </a:br>
            <a:r>
              <a:rPr lang="ru-RU" sz="1600" b="1" dirty="0" smtClean="0">
                <a:latin typeface="Comic Sans MS" panose="030F0702030302020204" pitchFamily="66" charset="0"/>
              </a:rPr>
              <a:t>Что общего между телефоном и компьютером?</a:t>
            </a:r>
            <a:endParaRPr lang="ru-RU" sz="1600" b="1" dirty="0">
              <a:latin typeface="Comic Sans MS" panose="030F0702030302020204" pitchFamily="66" charset="0"/>
            </a:endParaRPr>
          </a:p>
          <a:p>
            <a:endParaRPr lang="ru-RU" dirty="0">
              <a:latin typeface="Comic Sans MS" panose="030F0702030302020204" pitchFamily="66" charset="0"/>
            </a:endParaRPr>
          </a:p>
        </p:txBody>
      </p:sp>
      <p:pic>
        <p:nvPicPr>
          <p:cNvPr id="2051" name="Picture 3" descr="C:\Users\nadezhda.kosheleva.LIGAINTERNET\Downloads\МЫШЕЛОВКА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95625" y="3143170"/>
            <a:ext cx="2000254" cy="997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409507">
            <a:off x="6119276" y="1300242"/>
            <a:ext cx="1394842" cy="1763593"/>
          </a:xfrm>
          <a:prstGeom prst="rect">
            <a:avLst/>
          </a:prstGeom>
        </p:spPr>
      </p:pic>
      <p:pic>
        <p:nvPicPr>
          <p:cNvPr id="15" name="Picture 2" descr="C:\Users\nadezhda.kosheleva.LIGAINTERNET\Downloads\мошенник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86405" y="3891364"/>
            <a:ext cx="2655124" cy="2412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nadezhda.kosheleva.LIGAINTERNET\Downloads\родители и дети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38395" y="4302433"/>
            <a:ext cx="3114968" cy="1878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409593" y="3699222"/>
            <a:ext cx="2588883" cy="83099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Comic Sans MS" panose="030F0702030302020204" pitchFamily="66" charset="0"/>
              </a:rPr>
              <a:t>Если </a:t>
            </a:r>
            <a:r>
              <a:rPr lang="ru-RU" sz="1600" b="1" dirty="0">
                <a:latin typeface="Comic Sans MS" panose="030F0702030302020204" pitchFamily="66" charset="0"/>
              </a:rPr>
              <a:t>ты получил СМС или звонок </a:t>
            </a:r>
            <a:r>
              <a:rPr lang="ru-RU" sz="1600" b="1" dirty="0" smtClean="0">
                <a:latin typeface="Comic Sans MS" panose="030F0702030302020204" pitchFamily="66" charset="0"/>
              </a:rPr>
              <a:t/>
            </a:r>
            <a:br>
              <a:rPr lang="ru-RU" sz="1600" b="1" dirty="0" smtClean="0">
                <a:latin typeface="Comic Sans MS" panose="030F0702030302020204" pitchFamily="66" charset="0"/>
              </a:rPr>
            </a:br>
            <a:r>
              <a:rPr lang="ru-RU" sz="1600" b="1" dirty="0" smtClean="0">
                <a:latin typeface="Comic Sans MS" panose="030F0702030302020204" pitchFamily="66" charset="0"/>
              </a:rPr>
              <a:t>с </a:t>
            </a:r>
            <a:r>
              <a:rPr lang="ru-RU" sz="1600" b="1" dirty="0">
                <a:latin typeface="Comic Sans MS" panose="030F0702030302020204" pitchFamily="66" charset="0"/>
              </a:rPr>
              <a:t>незнакомого </a:t>
            </a:r>
            <a:r>
              <a:rPr lang="ru-RU" sz="1600" b="1" dirty="0" smtClean="0">
                <a:latin typeface="Comic Sans MS" panose="030F0702030302020204" pitchFamily="66" charset="0"/>
              </a:rPr>
              <a:t>номера…</a:t>
            </a:r>
            <a:endParaRPr lang="ru-RU" sz="1600" b="1" dirty="0">
              <a:latin typeface="Comic Sans MS" panose="030F0702030302020204" pitchFamily="66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434368" y="3700355"/>
            <a:ext cx="2489559" cy="83099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Comic Sans MS" panose="030F0702030302020204" pitchFamily="66" charset="0"/>
              </a:rPr>
              <a:t>Будь осторожен, </a:t>
            </a:r>
            <a:r>
              <a:rPr lang="ru-RU" sz="1600" b="1" dirty="0" smtClean="0">
                <a:latin typeface="Comic Sans MS" panose="030F0702030302020204" pitchFamily="66" charset="0"/>
              </a:rPr>
              <a:t/>
            </a:r>
            <a:br>
              <a:rPr lang="ru-RU" sz="1600" b="1" dirty="0" smtClean="0">
                <a:latin typeface="Comic Sans MS" panose="030F0702030302020204" pitchFamily="66" charset="0"/>
              </a:rPr>
            </a:br>
            <a:r>
              <a:rPr lang="ru-RU" sz="1600" b="1" dirty="0" smtClean="0">
                <a:latin typeface="Comic Sans MS" panose="030F0702030302020204" pitchFamily="66" charset="0"/>
              </a:rPr>
              <a:t>это </a:t>
            </a:r>
            <a:r>
              <a:rPr lang="ru-RU" sz="1600" b="1" dirty="0">
                <a:latin typeface="Comic Sans MS" panose="030F0702030302020204" pitchFamily="66" charset="0"/>
              </a:rPr>
              <a:t>может быть МОШЕННИК!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580540" y="3725367"/>
            <a:ext cx="2275228" cy="83099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Comic Sans MS" panose="030F0702030302020204" pitchFamily="66" charset="0"/>
              </a:rPr>
              <a:t>Посоветуйся</a:t>
            </a:r>
            <a:br>
              <a:rPr lang="ru-RU" sz="1600" b="1" dirty="0" smtClean="0">
                <a:latin typeface="Comic Sans MS" panose="030F0702030302020204" pitchFamily="66" charset="0"/>
              </a:rPr>
            </a:br>
            <a:r>
              <a:rPr lang="ru-RU" sz="1600" b="1" dirty="0" smtClean="0">
                <a:latin typeface="Comic Sans MS" panose="030F0702030302020204" pitchFamily="66" charset="0"/>
              </a:rPr>
              <a:t>с родителями!</a:t>
            </a:r>
          </a:p>
          <a:p>
            <a:pPr algn="ctr"/>
            <a:endParaRPr lang="ru-RU" sz="16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51494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6" grpId="0" animBg="1"/>
      <p:bldP spid="17" grpId="0" animBg="1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385192" y="0"/>
            <a:ext cx="8229600" cy="1143000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Цени свое время 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4100" name="Picture 4" descr="C:\Users\nadezhda.kosheleva.LIGAINTERNET\Downloads\часы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83767" y="1818893"/>
            <a:ext cx="3700675" cy="3773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Выноска-облако 8"/>
          <p:cNvSpPr/>
          <p:nvPr/>
        </p:nvSpPr>
        <p:spPr>
          <a:xfrm>
            <a:off x="6184443" y="3140968"/>
            <a:ext cx="2880320" cy="2072613"/>
          </a:xfrm>
          <a:prstGeom prst="cloud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latin typeface="Comic Sans MS" panose="030F0702030302020204" pitchFamily="66" charset="0"/>
              </a:rPr>
              <a:t>Старайся больше времени проводить </a:t>
            </a:r>
            <a:r>
              <a:rPr lang="ru-RU" sz="1400" b="1" dirty="0" smtClean="0">
                <a:latin typeface="Comic Sans MS" panose="030F0702030302020204" pitchFamily="66" charset="0"/>
              </a:rPr>
              <a:t/>
            </a:r>
            <a:br>
              <a:rPr lang="ru-RU" sz="1400" b="1" dirty="0" smtClean="0">
                <a:latin typeface="Comic Sans MS" panose="030F0702030302020204" pitchFamily="66" charset="0"/>
              </a:rPr>
            </a:br>
            <a:r>
              <a:rPr lang="ru-RU" sz="1400" b="1" dirty="0" smtClean="0">
                <a:latin typeface="Comic Sans MS" panose="030F0702030302020204" pitchFamily="66" charset="0"/>
              </a:rPr>
              <a:t>со </a:t>
            </a:r>
            <a:r>
              <a:rPr lang="ru-RU" sz="1400" b="1" dirty="0">
                <a:latin typeface="Comic Sans MS" panose="030F0702030302020204" pitchFamily="66" charset="0"/>
              </a:rPr>
              <a:t>своими родителями и близкими </a:t>
            </a:r>
            <a:r>
              <a:rPr lang="ru-RU" sz="1400" b="1" dirty="0" smtClean="0">
                <a:latin typeface="Comic Sans MS" panose="030F0702030302020204" pitchFamily="66" charset="0"/>
              </a:rPr>
              <a:t>людьми!</a:t>
            </a:r>
            <a:endParaRPr lang="ru-RU" sz="1400" b="1" dirty="0">
              <a:latin typeface="Comic Sans MS" panose="030F0702030302020204" pitchFamily="66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15321" y="2503202"/>
            <a:ext cx="3408807" cy="210450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5706101" y="5133982"/>
            <a:ext cx="1241255" cy="1720143"/>
          </a:xfrm>
          <a:prstGeom prst="rect">
            <a:avLst/>
          </a:prstGeom>
        </p:spPr>
      </p:pic>
      <p:pic>
        <p:nvPicPr>
          <p:cNvPr id="1026" name="Picture 2" descr="C:\Users\nadezhda.kosheleva.LIGAINTERNET\Downloads\лыжи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87581" y="1818893"/>
            <a:ext cx="2116170" cy="1544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nadezhda.kosheleva.LIGAINTERNET\Downloads\дерево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43314" y="4698257"/>
            <a:ext cx="1713356" cy="1720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nadezhda.kosheleva.LIGAINTERNET\Downloads\ракетки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56472" y="855781"/>
            <a:ext cx="1669830" cy="1489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nadezhda.kosheleva.LIGAINTERNET\Downloads\солнышко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056144"/>
            <a:ext cx="2160240" cy="2290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nadezhda.kosheleva.LIGAINTERNET\Downloads\мяч (1)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3867" y="4654407"/>
            <a:ext cx="1107593" cy="1118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6326729" y="3481580"/>
            <a:ext cx="2469374" cy="1379196"/>
          </a:xfrm>
          <a:custGeom>
            <a:avLst/>
            <a:gdLst>
              <a:gd name="connsiteX0" fmla="*/ 0 w 2132624"/>
              <a:gd name="connsiteY0" fmla="*/ 0 h 1415772"/>
              <a:gd name="connsiteX1" fmla="*/ 2132624 w 2132624"/>
              <a:gd name="connsiteY1" fmla="*/ 0 h 1415772"/>
              <a:gd name="connsiteX2" fmla="*/ 2132624 w 2132624"/>
              <a:gd name="connsiteY2" fmla="*/ 1415772 h 1415772"/>
              <a:gd name="connsiteX3" fmla="*/ 0 w 2132624"/>
              <a:gd name="connsiteY3" fmla="*/ 1415772 h 1415772"/>
              <a:gd name="connsiteX4" fmla="*/ 0 w 2132624"/>
              <a:gd name="connsiteY4" fmla="*/ 0 h 1415772"/>
              <a:gd name="connsiteX0" fmla="*/ 0 w 2132624"/>
              <a:gd name="connsiteY0" fmla="*/ 0 h 1415772"/>
              <a:gd name="connsiteX1" fmla="*/ 1998512 w 2132624"/>
              <a:gd name="connsiteY1" fmla="*/ 12192 h 1415772"/>
              <a:gd name="connsiteX2" fmla="*/ 2132624 w 2132624"/>
              <a:gd name="connsiteY2" fmla="*/ 1415772 h 1415772"/>
              <a:gd name="connsiteX3" fmla="*/ 0 w 2132624"/>
              <a:gd name="connsiteY3" fmla="*/ 1415772 h 1415772"/>
              <a:gd name="connsiteX4" fmla="*/ 0 w 2132624"/>
              <a:gd name="connsiteY4" fmla="*/ 0 h 1415772"/>
              <a:gd name="connsiteX0" fmla="*/ 0 w 1998512"/>
              <a:gd name="connsiteY0" fmla="*/ 0 h 1415772"/>
              <a:gd name="connsiteX1" fmla="*/ 1998512 w 1998512"/>
              <a:gd name="connsiteY1" fmla="*/ 12192 h 1415772"/>
              <a:gd name="connsiteX2" fmla="*/ 1779056 w 1998512"/>
              <a:gd name="connsiteY2" fmla="*/ 1318236 h 1415772"/>
              <a:gd name="connsiteX3" fmla="*/ 0 w 1998512"/>
              <a:gd name="connsiteY3" fmla="*/ 1415772 h 1415772"/>
              <a:gd name="connsiteX4" fmla="*/ 0 w 1998512"/>
              <a:gd name="connsiteY4" fmla="*/ 0 h 1415772"/>
              <a:gd name="connsiteX0" fmla="*/ 0 w 1998512"/>
              <a:gd name="connsiteY0" fmla="*/ 0 h 1415772"/>
              <a:gd name="connsiteX1" fmla="*/ 1998512 w 1998512"/>
              <a:gd name="connsiteY1" fmla="*/ 12192 h 1415772"/>
              <a:gd name="connsiteX2" fmla="*/ 1908218 w 1998512"/>
              <a:gd name="connsiteY2" fmla="*/ 541780 h 1415772"/>
              <a:gd name="connsiteX3" fmla="*/ 1779056 w 1998512"/>
              <a:gd name="connsiteY3" fmla="*/ 1318236 h 1415772"/>
              <a:gd name="connsiteX4" fmla="*/ 0 w 1998512"/>
              <a:gd name="connsiteY4" fmla="*/ 1415772 h 1415772"/>
              <a:gd name="connsiteX5" fmla="*/ 0 w 1998512"/>
              <a:gd name="connsiteY5" fmla="*/ 0 h 1415772"/>
              <a:gd name="connsiteX0" fmla="*/ 0 w 2115482"/>
              <a:gd name="connsiteY0" fmla="*/ 0 h 1415772"/>
              <a:gd name="connsiteX1" fmla="*/ 1998512 w 2115482"/>
              <a:gd name="connsiteY1" fmla="*/ 12192 h 1415772"/>
              <a:gd name="connsiteX2" fmla="*/ 2115482 w 2115482"/>
              <a:gd name="connsiteY2" fmla="*/ 675892 h 1415772"/>
              <a:gd name="connsiteX3" fmla="*/ 1779056 w 2115482"/>
              <a:gd name="connsiteY3" fmla="*/ 1318236 h 1415772"/>
              <a:gd name="connsiteX4" fmla="*/ 0 w 2115482"/>
              <a:gd name="connsiteY4" fmla="*/ 1415772 h 1415772"/>
              <a:gd name="connsiteX5" fmla="*/ 0 w 2115482"/>
              <a:gd name="connsiteY5" fmla="*/ 0 h 1415772"/>
              <a:gd name="connsiteX0" fmla="*/ 0 w 2115482"/>
              <a:gd name="connsiteY0" fmla="*/ 0 h 1415772"/>
              <a:gd name="connsiteX1" fmla="*/ 1998512 w 2115482"/>
              <a:gd name="connsiteY1" fmla="*/ 12192 h 1415772"/>
              <a:gd name="connsiteX2" fmla="*/ 2115482 w 2115482"/>
              <a:gd name="connsiteY2" fmla="*/ 675892 h 1415772"/>
              <a:gd name="connsiteX3" fmla="*/ 1779056 w 2115482"/>
              <a:gd name="connsiteY3" fmla="*/ 1318236 h 1415772"/>
              <a:gd name="connsiteX4" fmla="*/ 0 w 2115482"/>
              <a:gd name="connsiteY4" fmla="*/ 1415772 h 1415772"/>
              <a:gd name="connsiteX5" fmla="*/ 2604 w 2115482"/>
              <a:gd name="connsiteY5" fmla="*/ 553972 h 1415772"/>
              <a:gd name="connsiteX6" fmla="*/ 0 w 2115482"/>
              <a:gd name="connsiteY6" fmla="*/ 0 h 1415772"/>
              <a:gd name="connsiteX0" fmla="*/ 0 w 2115482"/>
              <a:gd name="connsiteY0" fmla="*/ 0 h 1415772"/>
              <a:gd name="connsiteX1" fmla="*/ 1998512 w 2115482"/>
              <a:gd name="connsiteY1" fmla="*/ 12192 h 1415772"/>
              <a:gd name="connsiteX2" fmla="*/ 2115482 w 2115482"/>
              <a:gd name="connsiteY2" fmla="*/ 675892 h 1415772"/>
              <a:gd name="connsiteX3" fmla="*/ 1779056 w 2115482"/>
              <a:gd name="connsiteY3" fmla="*/ 1318236 h 1415772"/>
              <a:gd name="connsiteX4" fmla="*/ 0 w 2115482"/>
              <a:gd name="connsiteY4" fmla="*/ 1415772 h 1415772"/>
              <a:gd name="connsiteX5" fmla="*/ 2604 w 2115482"/>
              <a:gd name="connsiteY5" fmla="*/ 553972 h 1415772"/>
              <a:gd name="connsiteX6" fmla="*/ 167943 w 2115482"/>
              <a:gd name="connsiteY6" fmla="*/ 212596 h 1415772"/>
              <a:gd name="connsiteX7" fmla="*/ 0 w 2115482"/>
              <a:gd name="connsiteY7" fmla="*/ 0 h 1415772"/>
              <a:gd name="connsiteX0" fmla="*/ 382346 w 2115482"/>
              <a:gd name="connsiteY0" fmla="*/ 12192 h 1403580"/>
              <a:gd name="connsiteX1" fmla="*/ 1998512 w 2115482"/>
              <a:gd name="connsiteY1" fmla="*/ 0 h 1403580"/>
              <a:gd name="connsiteX2" fmla="*/ 2115482 w 2115482"/>
              <a:gd name="connsiteY2" fmla="*/ 663700 h 1403580"/>
              <a:gd name="connsiteX3" fmla="*/ 1779056 w 2115482"/>
              <a:gd name="connsiteY3" fmla="*/ 1306044 h 1403580"/>
              <a:gd name="connsiteX4" fmla="*/ 0 w 2115482"/>
              <a:gd name="connsiteY4" fmla="*/ 1403580 h 1403580"/>
              <a:gd name="connsiteX5" fmla="*/ 2604 w 2115482"/>
              <a:gd name="connsiteY5" fmla="*/ 541780 h 1403580"/>
              <a:gd name="connsiteX6" fmla="*/ 167943 w 2115482"/>
              <a:gd name="connsiteY6" fmla="*/ 200404 h 1403580"/>
              <a:gd name="connsiteX7" fmla="*/ 382346 w 2115482"/>
              <a:gd name="connsiteY7" fmla="*/ 12192 h 1403580"/>
              <a:gd name="connsiteX0" fmla="*/ 379742 w 2112878"/>
              <a:gd name="connsiteY0" fmla="*/ 12192 h 1379196"/>
              <a:gd name="connsiteX1" fmla="*/ 1995908 w 2112878"/>
              <a:gd name="connsiteY1" fmla="*/ 0 h 1379196"/>
              <a:gd name="connsiteX2" fmla="*/ 2112878 w 2112878"/>
              <a:gd name="connsiteY2" fmla="*/ 663700 h 1379196"/>
              <a:gd name="connsiteX3" fmla="*/ 1776452 w 2112878"/>
              <a:gd name="connsiteY3" fmla="*/ 1306044 h 1379196"/>
              <a:gd name="connsiteX4" fmla="*/ 255738 w 2112878"/>
              <a:gd name="connsiteY4" fmla="*/ 1379196 h 1379196"/>
              <a:gd name="connsiteX5" fmla="*/ 0 w 2112878"/>
              <a:gd name="connsiteY5" fmla="*/ 541780 h 1379196"/>
              <a:gd name="connsiteX6" fmla="*/ 165339 w 2112878"/>
              <a:gd name="connsiteY6" fmla="*/ 200404 h 1379196"/>
              <a:gd name="connsiteX7" fmla="*/ 379742 w 2112878"/>
              <a:gd name="connsiteY7" fmla="*/ 12192 h 1379196"/>
              <a:gd name="connsiteX0" fmla="*/ 379742 w 2112878"/>
              <a:gd name="connsiteY0" fmla="*/ 12192 h 1379196"/>
              <a:gd name="connsiteX1" fmla="*/ 1995908 w 2112878"/>
              <a:gd name="connsiteY1" fmla="*/ 0 h 1379196"/>
              <a:gd name="connsiteX2" fmla="*/ 2112878 w 2112878"/>
              <a:gd name="connsiteY2" fmla="*/ 663700 h 1379196"/>
              <a:gd name="connsiteX3" fmla="*/ 1776452 w 2112878"/>
              <a:gd name="connsiteY3" fmla="*/ 1306044 h 1379196"/>
              <a:gd name="connsiteX4" fmla="*/ 255738 w 2112878"/>
              <a:gd name="connsiteY4" fmla="*/ 1379196 h 1379196"/>
              <a:gd name="connsiteX5" fmla="*/ 0 w 2112878"/>
              <a:gd name="connsiteY5" fmla="*/ 541780 h 1379196"/>
              <a:gd name="connsiteX6" fmla="*/ 165339 w 2112878"/>
              <a:gd name="connsiteY6" fmla="*/ 200404 h 1379196"/>
              <a:gd name="connsiteX7" fmla="*/ 379742 w 2112878"/>
              <a:gd name="connsiteY7" fmla="*/ 12192 h 1379196"/>
              <a:gd name="connsiteX0" fmla="*/ 359075 w 2092211"/>
              <a:gd name="connsiteY0" fmla="*/ 12192 h 1379196"/>
              <a:gd name="connsiteX1" fmla="*/ 1975241 w 2092211"/>
              <a:gd name="connsiteY1" fmla="*/ 0 h 1379196"/>
              <a:gd name="connsiteX2" fmla="*/ 2092211 w 2092211"/>
              <a:gd name="connsiteY2" fmla="*/ 663700 h 1379196"/>
              <a:gd name="connsiteX3" fmla="*/ 1755785 w 2092211"/>
              <a:gd name="connsiteY3" fmla="*/ 1306044 h 1379196"/>
              <a:gd name="connsiteX4" fmla="*/ 235071 w 2092211"/>
              <a:gd name="connsiteY4" fmla="*/ 1379196 h 1379196"/>
              <a:gd name="connsiteX5" fmla="*/ 0 w 2092211"/>
              <a:gd name="connsiteY5" fmla="*/ 712468 h 1379196"/>
              <a:gd name="connsiteX6" fmla="*/ 144672 w 2092211"/>
              <a:gd name="connsiteY6" fmla="*/ 200404 h 1379196"/>
              <a:gd name="connsiteX7" fmla="*/ 359075 w 2092211"/>
              <a:gd name="connsiteY7" fmla="*/ 12192 h 1379196"/>
              <a:gd name="connsiteX0" fmla="*/ 359854 w 2092990"/>
              <a:gd name="connsiteY0" fmla="*/ 12192 h 1379196"/>
              <a:gd name="connsiteX1" fmla="*/ 1976020 w 2092990"/>
              <a:gd name="connsiteY1" fmla="*/ 0 h 1379196"/>
              <a:gd name="connsiteX2" fmla="*/ 2092990 w 2092990"/>
              <a:gd name="connsiteY2" fmla="*/ 663700 h 1379196"/>
              <a:gd name="connsiteX3" fmla="*/ 1756564 w 2092990"/>
              <a:gd name="connsiteY3" fmla="*/ 1306044 h 1379196"/>
              <a:gd name="connsiteX4" fmla="*/ 235850 w 2092990"/>
              <a:gd name="connsiteY4" fmla="*/ 1379196 h 1379196"/>
              <a:gd name="connsiteX5" fmla="*/ 779 w 2092990"/>
              <a:gd name="connsiteY5" fmla="*/ 712468 h 1379196"/>
              <a:gd name="connsiteX6" fmla="*/ 217786 w 2092990"/>
              <a:gd name="connsiteY6" fmla="*/ 249172 h 1379196"/>
              <a:gd name="connsiteX7" fmla="*/ 145451 w 2092990"/>
              <a:gd name="connsiteY7" fmla="*/ 200404 h 1379196"/>
              <a:gd name="connsiteX8" fmla="*/ 359854 w 2092990"/>
              <a:gd name="connsiteY8" fmla="*/ 12192 h 1379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92990" h="1379196">
                <a:moveTo>
                  <a:pt x="359854" y="12192"/>
                </a:moveTo>
                <a:lnTo>
                  <a:pt x="1976020" y="0"/>
                </a:lnTo>
                <a:lnTo>
                  <a:pt x="2092990" y="663700"/>
                </a:lnTo>
                <a:lnTo>
                  <a:pt x="1756564" y="1306044"/>
                </a:lnTo>
                <a:lnTo>
                  <a:pt x="235850" y="1379196"/>
                </a:lnTo>
                <a:cubicBezTo>
                  <a:pt x="78268" y="1100057"/>
                  <a:pt x="86025" y="991607"/>
                  <a:pt x="779" y="712468"/>
                </a:cubicBezTo>
                <a:cubicBezTo>
                  <a:pt x="-14287" y="522099"/>
                  <a:pt x="193674" y="334516"/>
                  <a:pt x="217786" y="249172"/>
                </a:cubicBezTo>
                <a:cubicBezTo>
                  <a:pt x="241898" y="163828"/>
                  <a:pt x="109717" y="237868"/>
                  <a:pt x="145451" y="200404"/>
                </a:cubicBezTo>
                <a:lnTo>
                  <a:pt x="359854" y="1219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ru-RU" sz="1400" b="1" dirty="0" smtClean="0">
              <a:latin typeface="Comic Sans MS" panose="030F0702030302020204" pitchFamily="66" charset="0"/>
            </a:endParaRPr>
          </a:p>
          <a:p>
            <a:pPr algn="ctr"/>
            <a:r>
              <a:rPr lang="ru-RU" sz="1400" b="1" dirty="0" smtClean="0">
                <a:latin typeface="Comic Sans MS" panose="030F0702030302020204" pitchFamily="66" charset="0"/>
              </a:rPr>
              <a:t>А </a:t>
            </a:r>
            <a:r>
              <a:rPr lang="ru-RU" sz="1400" b="1" dirty="0">
                <a:latin typeface="Comic Sans MS" panose="030F0702030302020204" pitchFamily="66" charset="0"/>
              </a:rPr>
              <a:t>на интернет постарайся тратить </a:t>
            </a:r>
            <a:endParaRPr lang="ru-RU" sz="1400" b="1" dirty="0" smtClean="0">
              <a:latin typeface="Comic Sans MS" panose="030F0702030302020204" pitchFamily="66" charset="0"/>
            </a:endParaRPr>
          </a:p>
          <a:p>
            <a:pPr algn="ctr"/>
            <a:r>
              <a:rPr lang="ru-RU" sz="1400" b="1" dirty="0" smtClean="0">
                <a:latin typeface="Comic Sans MS" panose="030F0702030302020204" pitchFamily="66" charset="0"/>
              </a:rPr>
              <a:t>не </a:t>
            </a:r>
            <a:r>
              <a:rPr lang="ru-RU" sz="1400" b="1" dirty="0">
                <a:latin typeface="Comic Sans MS" panose="030F0702030302020204" pitchFamily="66" charset="0"/>
              </a:rPr>
              <a:t>больше 20-30 </a:t>
            </a:r>
            <a:r>
              <a:rPr lang="ru-RU" sz="1400" b="1" dirty="0" smtClean="0">
                <a:latin typeface="Comic Sans MS" panose="030F0702030302020204" pitchFamily="66" charset="0"/>
              </a:rPr>
              <a:t>минут</a:t>
            </a:r>
            <a:br>
              <a:rPr lang="ru-RU" sz="1400" b="1" dirty="0" smtClean="0">
                <a:latin typeface="Comic Sans MS" panose="030F0702030302020204" pitchFamily="66" charset="0"/>
              </a:rPr>
            </a:br>
            <a:r>
              <a:rPr lang="ru-RU" sz="1400" b="1" dirty="0" smtClean="0">
                <a:latin typeface="Comic Sans MS" panose="030F0702030302020204" pitchFamily="66" charset="0"/>
              </a:rPr>
              <a:t> </a:t>
            </a:r>
            <a:r>
              <a:rPr lang="ru-RU" sz="1400" b="1" dirty="0">
                <a:latin typeface="Comic Sans MS" panose="030F0702030302020204" pitchFamily="66" charset="0"/>
              </a:rPr>
              <a:t>в день!</a:t>
            </a:r>
          </a:p>
          <a:p>
            <a:pPr algn="ctr"/>
            <a:endParaRPr lang="ru-RU" sz="16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86824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nadezhda.kosheleva.LIGAINTERNET\Downloads\зебра (1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60357" y="1511152"/>
            <a:ext cx="2269625" cy="127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nadezhda.kosheleva.LIGAINTERNET\Downloads\светофор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23827" y="477380"/>
            <a:ext cx="558539" cy="163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59673" y="878788"/>
            <a:ext cx="483842" cy="542032"/>
          </a:xfrm>
          <a:prstGeom prst="foldedCorne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12274" y="3465078"/>
            <a:ext cx="483842" cy="542032"/>
          </a:xfrm>
          <a:prstGeom prst="foldedCorne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0631" y="5403148"/>
            <a:ext cx="483842" cy="542032"/>
          </a:xfrm>
          <a:prstGeom prst="foldedCorne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Picture 3" descr="C:\Users\nadezhda.kosheleva.LIGAINTERNET\Downloads\собака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21836" y="477380"/>
            <a:ext cx="1468835" cy="143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09931" y="3140968"/>
            <a:ext cx="1561479" cy="149558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20272" y="3099295"/>
            <a:ext cx="1817530" cy="1726290"/>
          </a:xfrm>
          <a:prstGeom prst="rect">
            <a:avLst/>
          </a:prstGeom>
        </p:spPr>
      </p:pic>
      <p:pic>
        <p:nvPicPr>
          <p:cNvPr id="15" name="Picture 10" descr="C:\Users\nadezhda.kosheleva.LIGAINTERNET\Downloads\14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92230" y="3479426"/>
            <a:ext cx="575381" cy="99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Выноска-облако 15"/>
          <p:cNvSpPr/>
          <p:nvPr/>
        </p:nvSpPr>
        <p:spPr>
          <a:xfrm rot="1164929">
            <a:off x="6238079" y="2914791"/>
            <a:ext cx="675772" cy="465512"/>
          </a:xfrm>
          <a:prstGeom prst="cloud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 smtClean="0"/>
          </a:p>
        </p:txBody>
      </p:sp>
      <p:sp>
        <p:nvSpPr>
          <p:cNvPr id="18" name="Стрелка вправо 17"/>
          <p:cNvSpPr/>
          <p:nvPr/>
        </p:nvSpPr>
        <p:spPr>
          <a:xfrm>
            <a:off x="5292080" y="3736094"/>
            <a:ext cx="353803" cy="271016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 вправо 18"/>
          <p:cNvSpPr/>
          <p:nvPr/>
        </p:nvSpPr>
        <p:spPr>
          <a:xfrm>
            <a:off x="6599279" y="3736094"/>
            <a:ext cx="353803" cy="271016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Picture 2" descr="C:\Users\nadezhda.kosheleva.LIGAINTERNET\Downloads\мальчик и бандиты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4603198" y="5156970"/>
            <a:ext cx="1479453" cy="1129409"/>
          </a:xfrm>
          <a:prstGeom prst="rect">
            <a:avLst/>
          </a:prstGeom>
          <a:ln>
            <a:noFill/>
          </a:ln>
          <a:effectLst>
            <a:outerShdw blurRad="292100" dist="139700" dir="15960000" algn="tl" rotWithShape="0">
              <a:schemeClr val="tx1">
                <a:lumMod val="50000"/>
                <a:lumOff val="50000"/>
                <a:alpha val="89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C:\Users\nadezhda.kosheleva.LIGAINTERNET\Downloads\доктор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07464" y="5051575"/>
            <a:ext cx="899582" cy="1248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C:\Users\nadezhda.kosheleva.LIGAINTERNET\Downloads\баба-яга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09071" y="4970178"/>
            <a:ext cx="918169" cy="1502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75797" y="5119755"/>
            <a:ext cx="1632565" cy="1395942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93135" y="5156970"/>
            <a:ext cx="1748487" cy="1158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38313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5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500"/>
                            </p:stCondLst>
                            <p:childTnLst>
                              <p:par>
                                <p:cTn id="7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000"/>
                            </p:stCondLst>
                            <p:childTnLst>
                              <p:par>
                                <p:cTn id="7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6" grpId="0" animBg="1"/>
      <p:bldP spid="18" grpId="0" animBg="1"/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0631" y="5403148"/>
            <a:ext cx="483842" cy="542032"/>
          </a:xfrm>
          <a:prstGeom prst="foldedCorne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77418" y="2696384"/>
            <a:ext cx="483842" cy="542032"/>
          </a:xfrm>
          <a:prstGeom prst="foldedCorne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22552" y="692696"/>
            <a:ext cx="483842" cy="542032"/>
          </a:xfrm>
          <a:prstGeom prst="foldedCorne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</a:p>
        </p:txBody>
      </p:sp>
      <p:pic>
        <p:nvPicPr>
          <p:cNvPr id="7" name="Picture 7" descr="C:\Users\nadezhda.kosheleva.LIGAINTERNET\Downloads\компьютерный вирус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00680" y="640408"/>
            <a:ext cx="1182399" cy="959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nadezhda.kosheleva.LIGAINTERNET\Downloads\антивирус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3968" y="480250"/>
            <a:ext cx="1008112" cy="1301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52120" y="438554"/>
            <a:ext cx="1619209" cy="1384522"/>
          </a:xfrm>
          <a:prstGeom prst="rect">
            <a:avLst/>
          </a:prstGeom>
        </p:spPr>
      </p:pic>
      <p:grpSp>
        <p:nvGrpSpPr>
          <p:cNvPr id="12" name="Группа 11"/>
          <p:cNvGrpSpPr/>
          <p:nvPr/>
        </p:nvGrpSpPr>
        <p:grpSpPr>
          <a:xfrm>
            <a:off x="910850" y="409345"/>
            <a:ext cx="2012931" cy="1549126"/>
            <a:chOff x="910850" y="409345"/>
            <a:chExt cx="2012931" cy="1549126"/>
          </a:xfrm>
        </p:grpSpPr>
        <p:pic>
          <p:nvPicPr>
            <p:cNvPr id="10" name="Picture 4" descr="C:\Users\nadezhda.kosheleva.LIGAINTERNET\Downloads\комп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0850" y="409345"/>
              <a:ext cx="2012931" cy="15491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691680" y="640408"/>
              <a:ext cx="709398" cy="470024"/>
            </a:xfrm>
            <a:prstGeom prst="rect">
              <a:avLst/>
            </a:prstGeom>
          </p:spPr>
        </p:pic>
      </p:grpSp>
      <p:pic>
        <p:nvPicPr>
          <p:cNvPr id="13" name="Picture 2" descr="C:\Users\nadezhda.kosheleva.LIGAINTERNET\Downloads\мошенник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24328" y="2605622"/>
            <a:ext cx="1327562" cy="1206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nadezhda.kosheleva.LIGAINTERNET\Downloads\МЫШЕЛОВКА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117379"/>
            <a:ext cx="1547081" cy="771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409507">
            <a:off x="4577649" y="2785255"/>
            <a:ext cx="836639" cy="1057819"/>
          </a:xfrm>
          <a:prstGeom prst="rect">
            <a:avLst/>
          </a:prstGeom>
        </p:spPr>
      </p:pic>
      <p:pic>
        <p:nvPicPr>
          <p:cNvPr id="18" name="Picture 2" descr="C:\Users\nadezhda.kosheleva.LIGAINTERNET\Downloads\родители и дети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25660" y="2668652"/>
            <a:ext cx="1889154" cy="1139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C:\Users\nadezhda.kosheleva.LIGAINTERNET\Downloads\часы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65188" y="5003830"/>
            <a:ext cx="1424460" cy="1452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90292" y="5332519"/>
            <a:ext cx="1834036" cy="1132284"/>
          </a:xfrm>
          <a:prstGeom prst="rect">
            <a:avLst/>
          </a:prstGeom>
        </p:spPr>
      </p:pic>
      <p:pic>
        <p:nvPicPr>
          <p:cNvPr id="21" name="Picture 2" descr="C:\Users\nadezhda.kosheleva.LIGAINTERNET\Downloads\родители и дети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36647" y="5416741"/>
            <a:ext cx="1943695" cy="1172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 descr="C:\Users\nadezhda.kosheleva.LIGAINTERNET\Downloads\магазин смс рис фломастеры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45060" y="2684657"/>
            <a:ext cx="1435846" cy="1189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8313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22" presetClass="exit" presetSubtype="4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2" presetClass="exit" presetSubtype="4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5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C:\Users\nadezhda.kosheleva.LIGAINTERNET\Downloads\комп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35574" y="3765750"/>
            <a:ext cx="2698226" cy="2076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nadezhda.kosheleva.LIGAINTERNET\Downloads\собак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356992"/>
            <a:ext cx="2058955" cy="2017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Выноска-облако 13"/>
          <p:cNvSpPr/>
          <p:nvPr/>
        </p:nvSpPr>
        <p:spPr>
          <a:xfrm>
            <a:off x="2335731" y="177490"/>
            <a:ext cx="5472608" cy="2650821"/>
          </a:xfrm>
          <a:prstGeom prst="cloud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/>
              <a:t>Спасибо за внимание! </a:t>
            </a:r>
          </a:p>
          <a:p>
            <a:pPr algn="ctr"/>
            <a:endParaRPr lang="ru-RU" sz="2400" b="1" dirty="0" smtClean="0"/>
          </a:p>
          <a:p>
            <a:pPr algn="ctr"/>
            <a:r>
              <a:rPr lang="ru-RU" sz="2400" b="1" dirty="0" smtClean="0"/>
              <a:t>До скорых встреч!</a:t>
            </a:r>
            <a:br>
              <a:rPr lang="ru-RU" sz="2400" b="1" dirty="0" smtClean="0"/>
            </a:br>
            <a:r>
              <a:rPr lang="ru-RU" sz="2400" b="1" dirty="0" smtClean="0"/>
              <a:t/>
            </a:r>
            <a:br>
              <a:rPr lang="ru-RU" sz="2400" b="1" dirty="0" smtClean="0"/>
            </a:br>
            <a:endParaRPr lang="ru-RU" sz="2400" b="1" dirty="0" smtClean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1619672" y="2828311"/>
            <a:ext cx="2520280" cy="3492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87825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3542 -0.26411 C -0.52535 -0.27359 -0.48993 -0.28192 -0.4776 -0.28192 C -0.39965 -0.28192 -0.32014 -0.14061 -0.32014 0.00138 C -0.32014 -0.07008 -0.27951 -0.14061 -0.24219 -0.14061 C -0.20174 -0.14061 -0.16372 -0.06915 -0.16372 0.00138 C -0.16372 -0.034 -0.14358 -0.07008 -0.12378 -0.07008 C -0.10365 -0.07008 -0.08368 -0.03539 -0.08368 0.00138 C -0.08368 -0.01712 -0.07344 -0.034 -0.06337 -0.034 C -0.05399 -0.034 -0.0434 -0.01619 -0.0434 0.00138 C -0.0434 -0.0081 -0.03837 -0.01712 -0.03351 -0.01712 C -0.0309 -0.01712 -0.02326 -0.00763 -0.02326 0.00138 C -0.02326 -0.00324 -0.02101 -0.0081 -0.01823 -0.0081 C -0.01823 -0.00902 -0.01285 -0.0037 -0.01285 0.00138 C -0.01285 -0.00139 -0.01285 -0.00324 -0.01024 -0.00324 C -0.01024 -0.00232 -0.00747 -0.00093 -0.00747 0.00138 C -0.00747 3.01573E-6 -0.00747 -0.00139 -0.00747 -0.00232 C -0.00538 -0.00232 -0.00538 -0.00139 -0.00538 3.01573E-6 C -0.00278 3.01573E-6 -0.00278 -0.00093 -0.00278 -0.00232 C 2.77778E-7 -0.00232 2.77778E-7 -0.00139 2.77778E-7 3.01573E-6 " pathEditMode="relative" rAng="0" ptsTypes="fffffffffffffffffff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771" y="123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nadezhda.kosheleva.LIGAINTERNET\Downloads\зебра (1)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3147662"/>
            <a:ext cx="5914971" cy="333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nadezhda.kosheleva.LIGAINTERNET\Downloads\светофор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30221" y="1336145"/>
            <a:ext cx="927093" cy="271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969253" y="566704"/>
            <a:ext cx="267573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</a:t>
            </a:r>
            <a:r>
              <a:rPr lang="ru-RU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равила   </a:t>
            </a:r>
            <a:endParaRPr lang="ru-RU" sz="4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69253" y="1190275"/>
            <a:ext cx="298703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</a:t>
            </a:r>
            <a:r>
              <a:rPr lang="ru-RU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орожного</a:t>
            </a:r>
            <a:br>
              <a:rPr lang="ru-RU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4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</a:t>
            </a:r>
            <a:r>
              <a:rPr lang="ru-RU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вижения</a:t>
            </a:r>
            <a:endParaRPr lang="ru-RU" sz="4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0961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nadezhda.kosheleva.LIGAINTERNET\Downloads\папк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14075" y="2110461"/>
            <a:ext cx="1855791" cy="2253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nadezhda.kosheleva.LIGAINTERNET\Downloads\детские песни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20189" y="620688"/>
            <a:ext cx="2238554" cy="149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nadezhda.kosheleva.LIGAINTERNET\Downloads\книга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910196"/>
            <a:ext cx="1846689" cy="1280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C:\Users\nadezhda.kosheleva.LIGAINTERNET\Downloads\ну погоди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04248" y="3523686"/>
            <a:ext cx="1677983" cy="2234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nadezhda.kosheleva.LIGAINTERNET\Downloads\комп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1778" y="620688"/>
            <a:ext cx="3135736" cy="2413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nadezhda.kosheleva.LIGAINTERNET\Downloads\собака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93473" y="4347878"/>
            <a:ext cx="2176393" cy="2132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2976209" y="2805"/>
            <a:ext cx="338938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Компьютер</a:t>
            </a:r>
            <a:r>
              <a:rPr lang="ru-RU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endParaRPr lang="ru-RU" sz="4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Загнутый угол 17"/>
          <p:cNvSpPr/>
          <p:nvPr/>
        </p:nvSpPr>
        <p:spPr>
          <a:xfrm>
            <a:off x="161880" y="4200367"/>
            <a:ext cx="3254108" cy="1557476"/>
          </a:xfrm>
          <a:prstGeom prst="foldedCorner">
            <a:avLst/>
          </a:prstGeom>
          <a:solidFill>
            <a:srgbClr val="FFFFFF"/>
          </a:solidFill>
          <a:ln>
            <a:solidFill>
              <a:srgbClr val="00B050"/>
            </a:solidFill>
          </a:ln>
          <a:effectLst>
            <a:outerShdw blurRad="50800" dist="139700" dir="762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Что находится </a:t>
            </a:r>
            <a:br>
              <a:rPr lang="ru-RU" sz="2000" dirty="0">
                <a:solidFill>
                  <a:schemeClr val="tx1"/>
                </a:solidFill>
                <a:latin typeface="Comic Sans MS" panose="030F0702030302020204" pitchFamily="66" charset="0"/>
              </a:rPr>
            </a:br>
            <a:r>
              <a:rPr lang="ru-RU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в твоем </a:t>
            </a:r>
            <a:r>
              <a:rPr lang="ru-RU" sz="20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компьютере? </a:t>
            </a:r>
            <a:r>
              <a:rPr lang="ru-RU" sz="2800" dirty="0" smtClean="0"/>
              <a:t>?</a:t>
            </a:r>
            <a:endParaRPr lang="ru-RU" sz="2800" dirty="0"/>
          </a:p>
        </p:txBody>
      </p:sp>
      <p:pic>
        <p:nvPicPr>
          <p:cNvPr id="19" name="Picture 4" descr="D:\00_USER_C\Desktop\Картинки\g20363-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07605">
            <a:off x="1498503" y="3980186"/>
            <a:ext cx="320326" cy="440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nadezhda.kosheleva.LIGAINTERNET\Downloads\Картинки для уроков\знак вопроса (1)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6512" y="4086770"/>
            <a:ext cx="601305" cy="1107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25447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493 -0.26231 L -2.22222E-6 -3.38422E-6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47" y="13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9375 0.01041 L 4.72222E-6 3.8885E-6 " pathEditMode="relative" rAng="0" ptsTypes="AA">
                                      <p:cBhvr>
                                        <p:cTn id="32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88" y="-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3785 -0.16793 L -1.38889E-6 -4.84617E-6 " pathEditMode="relative" rAng="0" ptsTypes="AA">
                                      <p:cBhvr>
                                        <p:cTn id="40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892" y="83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1145 -0.47027 L -0.00503 0.03331 " pathEditMode="relative" rAng="0" ptsTypes="AA">
                                      <p:cBhvr>
                                        <p:cTn id="48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312" y="251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073 -0.59796 L -2.22222E-6 -4.88087E-7 " pathEditMode="relative" rAng="0" ptsTypes="AA">
                                      <p:cBhvr>
                                        <p:cTn id="5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28" y="298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4174705" y="1215916"/>
            <a:ext cx="2947760" cy="2382643"/>
            <a:chOff x="4466437" y="1275344"/>
            <a:chExt cx="2947760" cy="2382643"/>
          </a:xfrm>
        </p:grpSpPr>
        <p:sp>
          <p:nvSpPr>
            <p:cNvPr id="9" name="Выноска-облако 3"/>
            <p:cNvSpPr/>
            <p:nvPr/>
          </p:nvSpPr>
          <p:spPr>
            <a:xfrm flipH="1">
              <a:off x="4466437" y="1275344"/>
              <a:ext cx="2947760" cy="2018018"/>
            </a:xfrm>
            <a:custGeom>
              <a:avLst/>
              <a:gdLst>
                <a:gd name="connsiteX0" fmla="*/ 3900 w 43200"/>
                <a:gd name="connsiteY0" fmla="*/ 14370 h 43200"/>
                <a:gd name="connsiteX1" fmla="*/ 5623 w 43200"/>
                <a:gd name="connsiteY1" fmla="*/ 6907 h 43200"/>
                <a:gd name="connsiteX2" fmla="*/ 14005 w 43200"/>
                <a:gd name="connsiteY2" fmla="*/ 5202 h 43200"/>
                <a:gd name="connsiteX3" fmla="*/ 22456 w 43200"/>
                <a:gd name="connsiteY3" fmla="*/ 3432 h 43200"/>
                <a:gd name="connsiteX4" fmla="*/ 25749 w 43200"/>
                <a:gd name="connsiteY4" fmla="*/ 200 h 43200"/>
                <a:gd name="connsiteX5" fmla="*/ 29833 w 43200"/>
                <a:gd name="connsiteY5" fmla="*/ 2481 h 43200"/>
                <a:gd name="connsiteX6" fmla="*/ 35463 w 43200"/>
                <a:gd name="connsiteY6" fmla="*/ 690 h 43200"/>
                <a:gd name="connsiteX7" fmla="*/ 38318 w 43200"/>
                <a:gd name="connsiteY7" fmla="*/ 5576 h 43200"/>
                <a:gd name="connsiteX8" fmla="*/ 41982 w 43200"/>
                <a:gd name="connsiteY8" fmla="*/ 10318 h 43200"/>
                <a:gd name="connsiteX9" fmla="*/ 41818 w 43200"/>
                <a:gd name="connsiteY9" fmla="*/ 15460 h 43200"/>
                <a:gd name="connsiteX10" fmla="*/ 43016 w 43200"/>
                <a:gd name="connsiteY10" fmla="*/ 23322 h 43200"/>
                <a:gd name="connsiteX11" fmla="*/ 37404 w 43200"/>
                <a:gd name="connsiteY11" fmla="*/ 30204 h 43200"/>
                <a:gd name="connsiteX12" fmla="*/ 35395 w 43200"/>
                <a:gd name="connsiteY12" fmla="*/ 36101 h 43200"/>
                <a:gd name="connsiteX13" fmla="*/ 28555 w 43200"/>
                <a:gd name="connsiteY13" fmla="*/ 36815 h 43200"/>
                <a:gd name="connsiteX14" fmla="*/ 23667 w 43200"/>
                <a:gd name="connsiteY14" fmla="*/ 43106 h 43200"/>
                <a:gd name="connsiteX15" fmla="*/ 16480 w 43200"/>
                <a:gd name="connsiteY15" fmla="*/ 39266 h 43200"/>
                <a:gd name="connsiteX16" fmla="*/ 5804 w 43200"/>
                <a:gd name="connsiteY16" fmla="*/ 35472 h 43200"/>
                <a:gd name="connsiteX17" fmla="*/ 1110 w 43200"/>
                <a:gd name="connsiteY17" fmla="*/ 31250 h 43200"/>
                <a:gd name="connsiteX18" fmla="*/ 2113 w 43200"/>
                <a:gd name="connsiteY18" fmla="*/ 25551 h 43200"/>
                <a:gd name="connsiteX19" fmla="*/ -5 w 43200"/>
                <a:gd name="connsiteY19" fmla="*/ 19704 h 43200"/>
                <a:gd name="connsiteX20" fmla="*/ 3863 w 43200"/>
                <a:gd name="connsiteY20" fmla="*/ 14507 h 43200"/>
                <a:gd name="connsiteX21" fmla="*/ 3900 w 43200"/>
                <a:gd name="connsiteY21" fmla="*/ 14370 h 43200"/>
                <a:gd name="connsiteX0" fmla="*/ 914692 w 2943944"/>
                <a:gd name="connsiteY0" fmla="*/ 2269272 h 2017131"/>
                <a:gd name="connsiteX1" fmla="*/ 858661 w 2943944"/>
                <a:gd name="connsiteY1" fmla="*/ 2325303 h 2017131"/>
                <a:gd name="connsiteX2" fmla="*/ 802630 w 2943944"/>
                <a:gd name="connsiteY2" fmla="*/ 2269272 h 2017131"/>
                <a:gd name="connsiteX3" fmla="*/ 858661 w 2943944"/>
                <a:gd name="connsiteY3" fmla="*/ 2213241 h 2017131"/>
                <a:gd name="connsiteX4" fmla="*/ 914692 w 2943944"/>
                <a:gd name="connsiteY4" fmla="*/ 2269272 h 2017131"/>
                <a:gd name="connsiteX0" fmla="*/ 1003662 w 2943944"/>
                <a:gd name="connsiteY0" fmla="*/ 2201564 h 2017131"/>
                <a:gd name="connsiteX1" fmla="*/ 891599 w 2943944"/>
                <a:gd name="connsiteY1" fmla="*/ 2313627 h 2017131"/>
                <a:gd name="connsiteX2" fmla="*/ 779536 w 2943944"/>
                <a:gd name="connsiteY2" fmla="*/ 2201564 h 2017131"/>
                <a:gd name="connsiteX3" fmla="*/ 891599 w 2943944"/>
                <a:gd name="connsiteY3" fmla="*/ 2089501 h 2017131"/>
                <a:gd name="connsiteX4" fmla="*/ 1003662 w 2943944"/>
                <a:gd name="connsiteY4" fmla="*/ 2201564 h 2017131"/>
                <a:gd name="connsiteX0" fmla="*/ 1141656 w 2943944"/>
                <a:gd name="connsiteY0" fmla="*/ 2033085 h 2017131"/>
                <a:gd name="connsiteX1" fmla="*/ 973562 w 2943944"/>
                <a:gd name="connsiteY1" fmla="*/ 2201179 h 2017131"/>
                <a:gd name="connsiteX2" fmla="*/ 805468 w 2943944"/>
                <a:gd name="connsiteY2" fmla="*/ 2033085 h 2017131"/>
                <a:gd name="connsiteX3" fmla="*/ 973562 w 2943944"/>
                <a:gd name="connsiteY3" fmla="*/ 1864991 h 2017131"/>
                <a:gd name="connsiteX4" fmla="*/ 1141656 w 2943944"/>
                <a:gd name="connsiteY4" fmla="*/ 2033085 h 2017131"/>
                <a:gd name="connsiteX0" fmla="*/ 4693 w 43200"/>
                <a:gd name="connsiteY0" fmla="*/ 26177 h 43200"/>
                <a:gd name="connsiteX1" fmla="*/ 2160 w 43200"/>
                <a:gd name="connsiteY1" fmla="*/ 25380 h 43200"/>
                <a:gd name="connsiteX2" fmla="*/ 6928 w 43200"/>
                <a:gd name="connsiteY2" fmla="*/ 34899 h 43200"/>
                <a:gd name="connsiteX3" fmla="*/ 5820 w 43200"/>
                <a:gd name="connsiteY3" fmla="*/ 35280 h 43200"/>
                <a:gd name="connsiteX4" fmla="*/ 16478 w 43200"/>
                <a:gd name="connsiteY4" fmla="*/ 39090 h 43200"/>
                <a:gd name="connsiteX5" fmla="*/ 15810 w 43200"/>
                <a:gd name="connsiteY5" fmla="*/ 37350 h 43200"/>
                <a:gd name="connsiteX6" fmla="*/ 28827 w 43200"/>
                <a:gd name="connsiteY6" fmla="*/ 34751 h 43200"/>
                <a:gd name="connsiteX7" fmla="*/ 28560 w 43200"/>
                <a:gd name="connsiteY7" fmla="*/ 36660 h 43200"/>
                <a:gd name="connsiteX8" fmla="*/ 34129 w 43200"/>
                <a:gd name="connsiteY8" fmla="*/ 22954 h 43200"/>
                <a:gd name="connsiteX9" fmla="*/ 37380 w 43200"/>
                <a:gd name="connsiteY9" fmla="*/ 30090 h 43200"/>
                <a:gd name="connsiteX10" fmla="*/ 41798 w 43200"/>
                <a:gd name="connsiteY10" fmla="*/ 15354 h 43200"/>
                <a:gd name="connsiteX11" fmla="*/ 40350 w 43200"/>
                <a:gd name="connsiteY11" fmla="*/ 18030 h 43200"/>
                <a:gd name="connsiteX12" fmla="*/ 38324 w 43200"/>
                <a:gd name="connsiteY12" fmla="*/ 5426 h 43200"/>
                <a:gd name="connsiteX13" fmla="*/ 38400 w 43200"/>
                <a:gd name="connsiteY13" fmla="*/ 6690 h 43200"/>
                <a:gd name="connsiteX14" fmla="*/ 29078 w 43200"/>
                <a:gd name="connsiteY14" fmla="*/ 3952 h 43200"/>
                <a:gd name="connsiteX15" fmla="*/ 29820 w 43200"/>
                <a:gd name="connsiteY15" fmla="*/ 2340 h 43200"/>
                <a:gd name="connsiteX16" fmla="*/ 22141 w 43200"/>
                <a:gd name="connsiteY16" fmla="*/ 4720 h 43200"/>
                <a:gd name="connsiteX17" fmla="*/ 22500 w 43200"/>
                <a:gd name="connsiteY17" fmla="*/ 3330 h 43200"/>
                <a:gd name="connsiteX18" fmla="*/ 14000 w 43200"/>
                <a:gd name="connsiteY18" fmla="*/ 5192 h 43200"/>
                <a:gd name="connsiteX19" fmla="*/ 15300 w 43200"/>
                <a:gd name="connsiteY19" fmla="*/ 6540 h 43200"/>
                <a:gd name="connsiteX20" fmla="*/ 4127 w 43200"/>
                <a:gd name="connsiteY20" fmla="*/ 15789 h 43200"/>
                <a:gd name="connsiteX21" fmla="*/ 3900 w 43200"/>
                <a:gd name="connsiteY21" fmla="*/ 14370 h 43200"/>
                <a:gd name="connsiteX0" fmla="*/ 3936 w 43256"/>
                <a:gd name="connsiteY0" fmla="*/ 14229 h 49659"/>
                <a:gd name="connsiteX1" fmla="*/ 5659 w 43256"/>
                <a:gd name="connsiteY1" fmla="*/ 6766 h 49659"/>
                <a:gd name="connsiteX2" fmla="*/ 14041 w 43256"/>
                <a:gd name="connsiteY2" fmla="*/ 5061 h 49659"/>
                <a:gd name="connsiteX3" fmla="*/ 22492 w 43256"/>
                <a:gd name="connsiteY3" fmla="*/ 3291 h 49659"/>
                <a:gd name="connsiteX4" fmla="*/ 25785 w 43256"/>
                <a:gd name="connsiteY4" fmla="*/ 59 h 49659"/>
                <a:gd name="connsiteX5" fmla="*/ 29869 w 43256"/>
                <a:gd name="connsiteY5" fmla="*/ 2340 h 49659"/>
                <a:gd name="connsiteX6" fmla="*/ 35499 w 43256"/>
                <a:gd name="connsiteY6" fmla="*/ 549 h 49659"/>
                <a:gd name="connsiteX7" fmla="*/ 38354 w 43256"/>
                <a:gd name="connsiteY7" fmla="*/ 5435 h 49659"/>
                <a:gd name="connsiteX8" fmla="*/ 42018 w 43256"/>
                <a:gd name="connsiteY8" fmla="*/ 10177 h 49659"/>
                <a:gd name="connsiteX9" fmla="*/ 41854 w 43256"/>
                <a:gd name="connsiteY9" fmla="*/ 15319 h 49659"/>
                <a:gd name="connsiteX10" fmla="*/ 43052 w 43256"/>
                <a:gd name="connsiteY10" fmla="*/ 23181 h 49659"/>
                <a:gd name="connsiteX11" fmla="*/ 37440 w 43256"/>
                <a:gd name="connsiteY11" fmla="*/ 30063 h 49659"/>
                <a:gd name="connsiteX12" fmla="*/ 35431 w 43256"/>
                <a:gd name="connsiteY12" fmla="*/ 35960 h 49659"/>
                <a:gd name="connsiteX13" fmla="*/ 28591 w 43256"/>
                <a:gd name="connsiteY13" fmla="*/ 36674 h 49659"/>
                <a:gd name="connsiteX14" fmla="*/ 23703 w 43256"/>
                <a:gd name="connsiteY14" fmla="*/ 42965 h 49659"/>
                <a:gd name="connsiteX15" fmla="*/ 16516 w 43256"/>
                <a:gd name="connsiteY15" fmla="*/ 39125 h 49659"/>
                <a:gd name="connsiteX16" fmla="*/ 5840 w 43256"/>
                <a:gd name="connsiteY16" fmla="*/ 35331 h 49659"/>
                <a:gd name="connsiteX17" fmla="*/ 1146 w 43256"/>
                <a:gd name="connsiteY17" fmla="*/ 31109 h 49659"/>
                <a:gd name="connsiteX18" fmla="*/ 2149 w 43256"/>
                <a:gd name="connsiteY18" fmla="*/ 25410 h 49659"/>
                <a:gd name="connsiteX19" fmla="*/ 31 w 43256"/>
                <a:gd name="connsiteY19" fmla="*/ 19563 h 49659"/>
                <a:gd name="connsiteX20" fmla="*/ 3899 w 43256"/>
                <a:gd name="connsiteY20" fmla="*/ 14366 h 49659"/>
                <a:gd name="connsiteX21" fmla="*/ 3936 w 43256"/>
                <a:gd name="connsiteY21" fmla="*/ 14229 h 49659"/>
                <a:gd name="connsiteX0" fmla="*/ 917145 w 2947760"/>
                <a:gd name="connsiteY0" fmla="*/ 2262688 h 2318719"/>
                <a:gd name="connsiteX1" fmla="*/ 861114 w 2947760"/>
                <a:gd name="connsiteY1" fmla="*/ 2318719 h 2318719"/>
                <a:gd name="connsiteX2" fmla="*/ 805083 w 2947760"/>
                <a:gd name="connsiteY2" fmla="*/ 2262688 h 2318719"/>
                <a:gd name="connsiteX3" fmla="*/ 861114 w 2947760"/>
                <a:gd name="connsiteY3" fmla="*/ 2206657 h 2318719"/>
                <a:gd name="connsiteX4" fmla="*/ 917145 w 2947760"/>
                <a:gd name="connsiteY4" fmla="*/ 2262688 h 2318719"/>
                <a:gd name="connsiteX0" fmla="*/ 1006115 w 2947760"/>
                <a:gd name="connsiteY0" fmla="*/ 2194980 h 2318719"/>
                <a:gd name="connsiteX1" fmla="*/ 894052 w 2947760"/>
                <a:gd name="connsiteY1" fmla="*/ 2307043 h 2318719"/>
                <a:gd name="connsiteX2" fmla="*/ 781989 w 2947760"/>
                <a:gd name="connsiteY2" fmla="*/ 2194980 h 2318719"/>
                <a:gd name="connsiteX3" fmla="*/ 894052 w 2947760"/>
                <a:gd name="connsiteY3" fmla="*/ 2082917 h 2318719"/>
                <a:gd name="connsiteX4" fmla="*/ 1006115 w 2947760"/>
                <a:gd name="connsiteY4" fmla="*/ 2194980 h 2318719"/>
                <a:gd name="connsiteX0" fmla="*/ 976015 w 2947760"/>
                <a:gd name="connsiteY0" fmla="*/ 1858407 h 2318719"/>
                <a:gd name="connsiteX1" fmla="*/ 976015 w 2947760"/>
                <a:gd name="connsiteY1" fmla="*/ 2194595 h 2318719"/>
                <a:gd name="connsiteX2" fmla="*/ 807921 w 2947760"/>
                <a:gd name="connsiteY2" fmla="*/ 2026501 h 2318719"/>
                <a:gd name="connsiteX3" fmla="*/ 976015 w 2947760"/>
                <a:gd name="connsiteY3" fmla="*/ 1858407 h 2318719"/>
                <a:gd name="connsiteX0" fmla="*/ 4729 w 43256"/>
                <a:gd name="connsiteY0" fmla="*/ 26036 h 49659"/>
                <a:gd name="connsiteX1" fmla="*/ 2196 w 43256"/>
                <a:gd name="connsiteY1" fmla="*/ 25239 h 49659"/>
                <a:gd name="connsiteX2" fmla="*/ 6964 w 43256"/>
                <a:gd name="connsiteY2" fmla="*/ 34758 h 49659"/>
                <a:gd name="connsiteX3" fmla="*/ 5856 w 43256"/>
                <a:gd name="connsiteY3" fmla="*/ 35139 h 49659"/>
                <a:gd name="connsiteX4" fmla="*/ 16514 w 43256"/>
                <a:gd name="connsiteY4" fmla="*/ 38949 h 49659"/>
                <a:gd name="connsiteX5" fmla="*/ 15846 w 43256"/>
                <a:gd name="connsiteY5" fmla="*/ 37209 h 49659"/>
                <a:gd name="connsiteX6" fmla="*/ 28863 w 43256"/>
                <a:gd name="connsiteY6" fmla="*/ 34610 h 49659"/>
                <a:gd name="connsiteX7" fmla="*/ 28596 w 43256"/>
                <a:gd name="connsiteY7" fmla="*/ 36519 h 49659"/>
                <a:gd name="connsiteX8" fmla="*/ 34165 w 43256"/>
                <a:gd name="connsiteY8" fmla="*/ 22813 h 49659"/>
                <a:gd name="connsiteX9" fmla="*/ 37416 w 43256"/>
                <a:gd name="connsiteY9" fmla="*/ 29949 h 49659"/>
                <a:gd name="connsiteX10" fmla="*/ 41834 w 43256"/>
                <a:gd name="connsiteY10" fmla="*/ 15213 h 49659"/>
                <a:gd name="connsiteX11" fmla="*/ 40386 w 43256"/>
                <a:gd name="connsiteY11" fmla="*/ 17889 h 49659"/>
                <a:gd name="connsiteX12" fmla="*/ 38360 w 43256"/>
                <a:gd name="connsiteY12" fmla="*/ 5285 h 49659"/>
                <a:gd name="connsiteX13" fmla="*/ 38436 w 43256"/>
                <a:gd name="connsiteY13" fmla="*/ 6549 h 49659"/>
                <a:gd name="connsiteX14" fmla="*/ 29114 w 43256"/>
                <a:gd name="connsiteY14" fmla="*/ 3811 h 49659"/>
                <a:gd name="connsiteX15" fmla="*/ 29856 w 43256"/>
                <a:gd name="connsiteY15" fmla="*/ 2199 h 49659"/>
                <a:gd name="connsiteX16" fmla="*/ 22177 w 43256"/>
                <a:gd name="connsiteY16" fmla="*/ 4579 h 49659"/>
                <a:gd name="connsiteX17" fmla="*/ 22536 w 43256"/>
                <a:gd name="connsiteY17" fmla="*/ 3189 h 49659"/>
                <a:gd name="connsiteX18" fmla="*/ 14036 w 43256"/>
                <a:gd name="connsiteY18" fmla="*/ 5051 h 49659"/>
                <a:gd name="connsiteX19" fmla="*/ 15336 w 43256"/>
                <a:gd name="connsiteY19" fmla="*/ 6399 h 49659"/>
                <a:gd name="connsiteX20" fmla="*/ 4163 w 43256"/>
                <a:gd name="connsiteY20" fmla="*/ 15648 h 49659"/>
                <a:gd name="connsiteX21" fmla="*/ 3936 w 43256"/>
                <a:gd name="connsiteY21" fmla="*/ 14229 h 49659"/>
                <a:gd name="connsiteX0" fmla="*/ 3936 w 43256"/>
                <a:gd name="connsiteY0" fmla="*/ 14229 h 49659"/>
                <a:gd name="connsiteX1" fmla="*/ 5659 w 43256"/>
                <a:gd name="connsiteY1" fmla="*/ 6766 h 49659"/>
                <a:gd name="connsiteX2" fmla="*/ 14041 w 43256"/>
                <a:gd name="connsiteY2" fmla="*/ 5061 h 49659"/>
                <a:gd name="connsiteX3" fmla="*/ 22492 w 43256"/>
                <a:gd name="connsiteY3" fmla="*/ 3291 h 49659"/>
                <a:gd name="connsiteX4" fmla="*/ 25785 w 43256"/>
                <a:gd name="connsiteY4" fmla="*/ 59 h 49659"/>
                <a:gd name="connsiteX5" fmla="*/ 29869 w 43256"/>
                <a:gd name="connsiteY5" fmla="*/ 2340 h 49659"/>
                <a:gd name="connsiteX6" fmla="*/ 35499 w 43256"/>
                <a:gd name="connsiteY6" fmla="*/ 549 h 49659"/>
                <a:gd name="connsiteX7" fmla="*/ 38354 w 43256"/>
                <a:gd name="connsiteY7" fmla="*/ 5435 h 49659"/>
                <a:gd name="connsiteX8" fmla="*/ 42018 w 43256"/>
                <a:gd name="connsiteY8" fmla="*/ 10177 h 49659"/>
                <a:gd name="connsiteX9" fmla="*/ 41854 w 43256"/>
                <a:gd name="connsiteY9" fmla="*/ 15319 h 49659"/>
                <a:gd name="connsiteX10" fmla="*/ 43052 w 43256"/>
                <a:gd name="connsiteY10" fmla="*/ 23181 h 49659"/>
                <a:gd name="connsiteX11" fmla="*/ 37440 w 43256"/>
                <a:gd name="connsiteY11" fmla="*/ 30063 h 49659"/>
                <a:gd name="connsiteX12" fmla="*/ 35431 w 43256"/>
                <a:gd name="connsiteY12" fmla="*/ 35960 h 49659"/>
                <a:gd name="connsiteX13" fmla="*/ 28591 w 43256"/>
                <a:gd name="connsiteY13" fmla="*/ 36674 h 49659"/>
                <a:gd name="connsiteX14" fmla="*/ 23703 w 43256"/>
                <a:gd name="connsiteY14" fmla="*/ 42965 h 49659"/>
                <a:gd name="connsiteX15" fmla="*/ 16516 w 43256"/>
                <a:gd name="connsiteY15" fmla="*/ 39125 h 49659"/>
                <a:gd name="connsiteX16" fmla="*/ 5840 w 43256"/>
                <a:gd name="connsiteY16" fmla="*/ 35331 h 49659"/>
                <a:gd name="connsiteX17" fmla="*/ 1146 w 43256"/>
                <a:gd name="connsiteY17" fmla="*/ 31109 h 49659"/>
                <a:gd name="connsiteX18" fmla="*/ 2149 w 43256"/>
                <a:gd name="connsiteY18" fmla="*/ 25410 h 49659"/>
                <a:gd name="connsiteX19" fmla="*/ 31 w 43256"/>
                <a:gd name="connsiteY19" fmla="*/ 19563 h 49659"/>
                <a:gd name="connsiteX20" fmla="*/ 3899 w 43256"/>
                <a:gd name="connsiteY20" fmla="*/ 14366 h 49659"/>
                <a:gd name="connsiteX21" fmla="*/ 3936 w 43256"/>
                <a:gd name="connsiteY21" fmla="*/ 14229 h 49659"/>
                <a:gd name="connsiteX0" fmla="*/ 917145 w 2947760"/>
                <a:gd name="connsiteY0" fmla="*/ 2262688 h 2318719"/>
                <a:gd name="connsiteX1" fmla="*/ 861114 w 2947760"/>
                <a:gd name="connsiteY1" fmla="*/ 2318719 h 2318719"/>
                <a:gd name="connsiteX2" fmla="*/ 805083 w 2947760"/>
                <a:gd name="connsiteY2" fmla="*/ 2262688 h 2318719"/>
                <a:gd name="connsiteX3" fmla="*/ 861114 w 2947760"/>
                <a:gd name="connsiteY3" fmla="*/ 2206657 h 2318719"/>
                <a:gd name="connsiteX4" fmla="*/ 917145 w 2947760"/>
                <a:gd name="connsiteY4" fmla="*/ 2262688 h 2318719"/>
                <a:gd name="connsiteX0" fmla="*/ 1006115 w 2947760"/>
                <a:gd name="connsiteY0" fmla="*/ 2194980 h 2318719"/>
                <a:gd name="connsiteX1" fmla="*/ 894052 w 2947760"/>
                <a:gd name="connsiteY1" fmla="*/ 2307043 h 2318719"/>
                <a:gd name="connsiteX2" fmla="*/ 781989 w 2947760"/>
                <a:gd name="connsiteY2" fmla="*/ 2194980 h 2318719"/>
                <a:gd name="connsiteX3" fmla="*/ 894052 w 2947760"/>
                <a:gd name="connsiteY3" fmla="*/ 2082917 h 2318719"/>
                <a:gd name="connsiteX4" fmla="*/ 1006115 w 2947760"/>
                <a:gd name="connsiteY4" fmla="*/ 2194980 h 2318719"/>
                <a:gd name="connsiteX0" fmla="*/ 807921 w 2947760"/>
                <a:gd name="connsiteY0" fmla="*/ 2026501 h 2318719"/>
                <a:gd name="connsiteX1" fmla="*/ 976015 w 2947760"/>
                <a:gd name="connsiteY1" fmla="*/ 2194595 h 2318719"/>
                <a:gd name="connsiteX2" fmla="*/ 807921 w 2947760"/>
                <a:gd name="connsiteY2" fmla="*/ 2026501 h 2318719"/>
                <a:gd name="connsiteX0" fmla="*/ 4729 w 43256"/>
                <a:gd name="connsiteY0" fmla="*/ 26036 h 49659"/>
                <a:gd name="connsiteX1" fmla="*/ 2196 w 43256"/>
                <a:gd name="connsiteY1" fmla="*/ 25239 h 49659"/>
                <a:gd name="connsiteX2" fmla="*/ 6964 w 43256"/>
                <a:gd name="connsiteY2" fmla="*/ 34758 h 49659"/>
                <a:gd name="connsiteX3" fmla="*/ 5856 w 43256"/>
                <a:gd name="connsiteY3" fmla="*/ 35139 h 49659"/>
                <a:gd name="connsiteX4" fmla="*/ 16514 w 43256"/>
                <a:gd name="connsiteY4" fmla="*/ 38949 h 49659"/>
                <a:gd name="connsiteX5" fmla="*/ 15846 w 43256"/>
                <a:gd name="connsiteY5" fmla="*/ 37209 h 49659"/>
                <a:gd name="connsiteX6" fmla="*/ 28863 w 43256"/>
                <a:gd name="connsiteY6" fmla="*/ 34610 h 49659"/>
                <a:gd name="connsiteX7" fmla="*/ 28596 w 43256"/>
                <a:gd name="connsiteY7" fmla="*/ 36519 h 49659"/>
                <a:gd name="connsiteX8" fmla="*/ 34165 w 43256"/>
                <a:gd name="connsiteY8" fmla="*/ 22813 h 49659"/>
                <a:gd name="connsiteX9" fmla="*/ 37416 w 43256"/>
                <a:gd name="connsiteY9" fmla="*/ 29949 h 49659"/>
                <a:gd name="connsiteX10" fmla="*/ 41834 w 43256"/>
                <a:gd name="connsiteY10" fmla="*/ 15213 h 49659"/>
                <a:gd name="connsiteX11" fmla="*/ 40386 w 43256"/>
                <a:gd name="connsiteY11" fmla="*/ 17889 h 49659"/>
                <a:gd name="connsiteX12" fmla="*/ 38360 w 43256"/>
                <a:gd name="connsiteY12" fmla="*/ 5285 h 49659"/>
                <a:gd name="connsiteX13" fmla="*/ 38436 w 43256"/>
                <a:gd name="connsiteY13" fmla="*/ 6549 h 49659"/>
                <a:gd name="connsiteX14" fmla="*/ 29114 w 43256"/>
                <a:gd name="connsiteY14" fmla="*/ 3811 h 49659"/>
                <a:gd name="connsiteX15" fmla="*/ 29856 w 43256"/>
                <a:gd name="connsiteY15" fmla="*/ 2199 h 49659"/>
                <a:gd name="connsiteX16" fmla="*/ 22177 w 43256"/>
                <a:gd name="connsiteY16" fmla="*/ 4579 h 49659"/>
                <a:gd name="connsiteX17" fmla="*/ 22536 w 43256"/>
                <a:gd name="connsiteY17" fmla="*/ 3189 h 49659"/>
                <a:gd name="connsiteX18" fmla="*/ 14036 w 43256"/>
                <a:gd name="connsiteY18" fmla="*/ 5051 h 49659"/>
                <a:gd name="connsiteX19" fmla="*/ 15336 w 43256"/>
                <a:gd name="connsiteY19" fmla="*/ 6399 h 49659"/>
                <a:gd name="connsiteX20" fmla="*/ 4163 w 43256"/>
                <a:gd name="connsiteY20" fmla="*/ 15648 h 49659"/>
                <a:gd name="connsiteX21" fmla="*/ 3936 w 43256"/>
                <a:gd name="connsiteY21" fmla="*/ 14229 h 49659"/>
                <a:gd name="connsiteX0" fmla="*/ 3936 w 43256"/>
                <a:gd name="connsiteY0" fmla="*/ 14229 h 49659"/>
                <a:gd name="connsiteX1" fmla="*/ 5659 w 43256"/>
                <a:gd name="connsiteY1" fmla="*/ 6766 h 49659"/>
                <a:gd name="connsiteX2" fmla="*/ 14041 w 43256"/>
                <a:gd name="connsiteY2" fmla="*/ 5061 h 49659"/>
                <a:gd name="connsiteX3" fmla="*/ 22492 w 43256"/>
                <a:gd name="connsiteY3" fmla="*/ 3291 h 49659"/>
                <a:gd name="connsiteX4" fmla="*/ 25785 w 43256"/>
                <a:gd name="connsiteY4" fmla="*/ 59 h 49659"/>
                <a:gd name="connsiteX5" fmla="*/ 29869 w 43256"/>
                <a:gd name="connsiteY5" fmla="*/ 2340 h 49659"/>
                <a:gd name="connsiteX6" fmla="*/ 35499 w 43256"/>
                <a:gd name="connsiteY6" fmla="*/ 549 h 49659"/>
                <a:gd name="connsiteX7" fmla="*/ 38354 w 43256"/>
                <a:gd name="connsiteY7" fmla="*/ 5435 h 49659"/>
                <a:gd name="connsiteX8" fmla="*/ 42018 w 43256"/>
                <a:gd name="connsiteY8" fmla="*/ 10177 h 49659"/>
                <a:gd name="connsiteX9" fmla="*/ 41854 w 43256"/>
                <a:gd name="connsiteY9" fmla="*/ 15319 h 49659"/>
                <a:gd name="connsiteX10" fmla="*/ 43052 w 43256"/>
                <a:gd name="connsiteY10" fmla="*/ 23181 h 49659"/>
                <a:gd name="connsiteX11" fmla="*/ 37440 w 43256"/>
                <a:gd name="connsiteY11" fmla="*/ 30063 h 49659"/>
                <a:gd name="connsiteX12" fmla="*/ 35431 w 43256"/>
                <a:gd name="connsiteY12" fmla="*/ 35960 h 49659"/>
                <a:gd name="connsiteX13" fmla="*/ 28591 w 43256"/>
                <a:gd name="connsiteY13" fmla="*/ 36674 h 49659"/>
                <a:gd name="connsiteX14" fmla="*/ 23703 w 43256"/>
                <a:gd name="connsiteY14" fmla="*/ 42965 h 49659"/>
                <a:gd name="connsiteX15" fmla="*/ 16516 w 43256"/>
                <a:gd name="connsiteY15" fmla="*/ 39125 h 49659"/>
                <a:gd name="connsiteX16" fmla="*/ 5840 w 43256"/>
                <a:gd name="connsiteY16" fmla="*/ 35331 h 49659"/>
                <a:gd name="connsiteX17" fmla="*/ 1146 w 43256"/>
                <a:gd name="connsiteY17" fmla="*/ 31109 h 49659"/>
                <a:gd name="connsiteX18" fmla="*/ 2149 w 43256"/>
                <a:gd name="connsiteY18" fmla="*/ 25410 h 49659"/>
                <a:gd name="connsiteX19" fmla="*/ 31 w 43256"/>
                <a:gd name="connsiteY19" fmla="*/ 19563 h 49659"/>
                <a:gd name="connsiteX20" fmla="*/ 3899 w 43256"/>
                <a:gd name="connsiteY20" fmla="*/ 14366 h 49659"/>
                <a:gd name="connsiteX21" fmla="*/ 3936 w 43256"/>
                <a:gd name="connsiteY21" fmla="*/ 14229 h 49659"/>
                <a:gd name="connsiteX0" fmla="*/ 917145 w 2947760"/>
                <a:gd name="connsiteY0" fmla="*/ 2262688 h 2318719"/>
                <a:gd name="connsiteX1" fmla="*/ 861114 w 2947760"/>
                <a:gd name="connsiteY1" fmla="*/ 2318719 h 2318719"/>
                <a:gd name="connsiteX2" fmla="*/ 805083 w 2947760"/>
                <a:gd name="connsiteY2" fmla="*/ 2262688 h 2318719"/>
                <a:gd name="connsiteX3" fmla="*/ 861114 w 2947760"/>
                <a:gd name="connsiteY3" fmla="*/ 2206657 h 2318719"/>
                <a:gd name="connsiteX4" fmla="*/ 917145 w 2947760"/>
                <a:gd name="connsiteY4" fmla="*/ 2262688 h 2318719"/>
                <a:gd name="connsiteX0" fmla="*/ 1006115 w 2947760"/>
                <a:gd name="connsiteY0" fmla="*/ 2194980 h 2318719"/>
                <a:gd name="connsiteX1" fmla="*/ 894052 w 2947760"/>
                <a:gd name="connsiteY1" fmla="*/ 2307043 h 2318719"/>
                <a:gd name="connsiteX2" fmla="*/ 781989 w 2947760"/>
                <a:gd name="connsiteY2" fmla="*/ 2194980 h 2318719"/>
                <a:gd name="connsiteX3" fmla="*/ 1006115 w 2947760"/>
                <a:gd name="connsiteY3" fmla="*/ 2194980 h 2318719"/>
                <a:gd name="connsiteX0" fmla="*/ 807921 w 2947760"/>
                <a:gd name="connsiteY0" fmla="*/ 2026501 h 2318719"/>
                <a:gd name="connsiteX1" fmla="*/ 976015 w 2947760"/>
                <a:gd name="connsiteY1" fmla="*/ 2194595 h 2318719"/>
                <a:gd name="connsiteX2" fmla="*/ 807921 w 2947760"/>
                <a:gd name="connsiteY2" fmla="*/ 2026501 h 2318719"/>
                <a:gd name="connsiteX0" fmla="*/ 4729 w 43256"/>
                <a:gd name="connsiteY0" fmla="*/ 26036 h 49659"/>
                <a:gd name="connsiteX1" fmla="*/ 2196 w 43256"/>
                <a:gd name="connsiteY1" fmla="*/ 25239 h 49659"/>
                <a:gd name="connsiteX2" fmla="*/ 6964 w 43256"/>
                <a:gd name="connsiteY2" fmla="*/ 34758 h 49659"/>
                <a:gd name="connsiteX3" fmla="*/ 5856 w 43256"/>
                <a:gd name="connsiteY3" fmla="*/ 35139 h 49659"/>
                <a:gd name="connsiteX4" fmla="*/ 16514 w 43256"/>
                <a:gd name="connsiteY4" fmla="*/ 38949 h 49659"/>
                <a:gd name="connsiteX5" fmla="*/ 15846 w 43256"/>
                <a:gd name="connsiteY5" fmla="*/ 37209 h 49659"/>
                <a:gd name="connsiteX6" fmla="*/ 28863 w 43256"/>
                <a:gd name="connsiteY6" fmla="*/ 34610 h 49659"/>
                <a:gd name="connsiteX7" fmla="*/ 28596 w 43256"/>
                <a:gd name="connsiteY7" fmla="*/ 36519 h 49659"/>
                <a:gd name="connsiteX8" fmla="*/ 34165 w 43256"/>
                <a:gd name="connsiteY8" fmla="*/ 22813 h 49659"/>
                <a:gd name="connsiteX9" fmla="*/ 37416 w 43256"/>
                <a:gd name="connsiteY9" fmla="*/ 29949 h 49659"/>
                <a:gd name="connsiteX10" fmla="*/ 41834 w 43256"/>
                <a:gd name="connsiteY10" fmla="*/ 15213 h 49659"/>
                <a:gd name="connsiteX11" fmla="*/ 40386 w 43256"/>
                <a:gd name="connsiteY11" fmla="*/ 17889 h 49659"/>
                <a:gd name="connsiteX12" fmla="*/ 38360 w 43256"/>
                <a:gd name="connsiteY12" fmla="*/ 5285 h 49659"/>
                <a:gd name="connsiteX13" fmla="*/ 38436 w 43256"/>
                <a:gd name="connsiteY13" fmla="*/ 6549 h 49659"/>
                <a:gd name="connsiteX14" fmla="*/ 29114 w 43256"/>
                <a:gd name="connsiteY14" fmla="*/ 3811 h 49659"/>
                <a:gd name="connsiteX15" fmla="*/ 29856 w 43256"/>
                <a:gd name="connsiteY15" fmla="*/ 2199 h 49659"/>
                <a:gd name="connsiteX16" fmla="*/ 22177 w 43256"/>
                <a:gd name="connsiteY16" fmla="*/ 4579 h 49659"/>
                <a:gd name="connsiteX17" fmla="*/ 22536 w 43256"/>
                <a:gd name="connsiteY17" fmla="*/ 3189 h 49659"/>
                <a:gd name="connsiteX18" fmla="*/ 14036 w 43256"/>
                <a:gd name="connsiteY18" fmla="*/ 5051 h 49659"/>
                <a:gd name="connsiteX19" fmla="*/ 15336 w 43256"/>
                <a:gd name="connsiteY19" fmla="*/ 6399 h 49659"/>
                <a:gd name="connsiteX20" fmla="*/ 4163 w 43256"/>
                <a:gd name="connsiteY20" fmla="*/ 15648 h 49659"/>
                <a:gd name="connsiteX21" fmla="*/ 3936 w 43256"/>
                <a:gd name="connsiteY21" fmla="*/ 14229 h 49659"/>
                <a:gd name="connsiteX0" fmla="*/ 3936 w 43256"/>
                <a:gd name="connsiteY0" fmla="*/ 14229 h 49659"/>
                <a:gd name="connsiteX1" fmla="*/ 5659 w 43256"/>
                <a:gd name="connsiteY1" fmla="*/ 6766 h 49659"/>
                <a:gd name="connsiteX2" fmla="*/ 14041 w 43256"/>
                <a:gd name="connsiteY2" fmla="*/ 5061 h 49659"/>
                <a:gd name="connsiteX3" fmla="*/ 22492 w 43256"/>
                <a:gd name="connsiteY3" fmla="*/ 3291 h 49659"/>
                <a:gd name="connsiteX4" fmla="*/ 25785 w 43256"/>
                <a:gd name="connsiteY4" fmla="*/ 59 h 49659"/>
                <a:gd name="connsiteX5" fmla="*/ 29869 w 43256"/>
                <a:gd name="connsiteY5" fmla="*/ 2340 h 49659"/>
                <a:gd name="connsiteX6" fmla="*/ 35499 w 43256"/>
                <a:gd name="connsiteY6" fmla="*/ 549 h 49659"/>
                <a:gd name="connsiteX7" fmla="*/ 38354 w 43256"/>
                <a:gd name="connsiteY7" fmla="*/ 5435 h 49659"/>
                <a:gd name="connsiteX8" fmla="*/ 42018 w 43256"/>
                <a:gd name="connsiteY8" fmla="*/ 10177 h 49659"/>
                <a:gd name="connsiteX9" fmla="*/ 41854 w 43256"/>
                <a:gd name="connsiteY9" fmla="*/ 15319 h 49659"/>
                <a:gd name="connsiteX10" fmla="*/ 43052 w 43256"/>
                <a:gd name="connsiteY10" fmla="*/ 23181 h 49659"/>
                <a:gd name="connsiteX11" fmla="*/ 37440 w 43256"/>
                <a:gd name="connsiteY11" fmla="*/ 30063 h 49659"/>
                <a:gd name="connsiteX12" fmla="*/ 35431 w 43256"/>
                <a:gd name="connsiteY12" fmla="*/ 35960 h 49659"/>
                <a:gd name="connsiteX13" fmla="*/ 28591 w 43256"/>
                <a:gd name="connsiteY13" fmla="*/ 36674 h 49659"/>
                <a:gd name="connsiteX14" fmla="*/ 23703 w 43256"/>
                <a:gd name="connsiteY14" fmla="*/ 42965 h 49659"/>
                <a:gd name="connsiteX15" fmla="*/ 16516 w 43256"/>
                <a:gd name="connsiteY15" fmla="*/ 39125 h 49659"/>
                <a:gd name="connsiteX16" fmla="*/ 5840 w 43256"/>
                <a:gd name="connsiteY16" fmla="*/ 35331 h 49659"/>
                <a:gd name="connsiteX17" fmla="*/ 1146 w 43256"/>
                <a:gd name="connsiteY17" fmla="*/ 31109 h 49659"/>
                <a:gd name="connsiteX18" fmla="*/ 2149 w 43256"/>
                <a:gd name="connsiteY18" fmla="*/ 25410 h 49659"/>
                <a:gd name="connsiteX19" fmla="*/ 31 w 43256"/>
                <a:gd name="connsiteY19" fmla="*/ 19563 h 49659"/>
                <a:gd name="connsiteX20" fmla="*/ 3899 w 43256"/>
                <a:gd name="connsiteY20" fmla="*/ 14366 h 49659"/>
                <a:gd name="connsiteX21" fmla="*/ 3936 w 43256"/>
                <a:gd name="connsiteY21" fmla="*/ 14229 h 49659"/>
                <a:gd name="connsiteX0" fmla="*/ 917145 w 2947760"/>
                <a:gd name="connsiteY0" fmla="*/ 2262688 h 2318719"/>
                <a:gd name="connsiteX1" fmla="*/ 861114 w 2947760"/>
                <a:gd name="connsiteY1" fmla="*/ 2318719 h 2318719"/>
                <a:gd name="connsiteX2" fmla="*/ 805083 w 2947760"/>
                <a:gd name="connsiteY2" fmla="*/ 2262688 h 2318719"/>
                <a:gd name="connsiteX3" fmla="*/ 861114 w 2947760"/>
                <a:gd name="connsiteY3" fmla="*/ 2206657 h 2318719"/>
                <a:gd name="connsiteX4" fmla="*/ 917145 w 2947760"/>
                <a:gd name="connsiteY4" fmla="*/ 2262688 h 2318719"/>
                <a:gd name="connsiteX0" fmla="*/ 1006115 w 2947760"/>
                <a:gd name="connsiteY0" fmla="*/ 2194980 h 2318719"/>
                <a:gd name="connsiteX1" fmla="*/ 894052 w 2947760"/>
                <a:gd name="connsiteY1" fmla="*/ 2307043 h 2318719"/>
                <a:gd name="connsiteX2" fmla="*/ 781989 w 2947760"/>
                <a:gd name="connsiteY2" fmla="*/ 2194980 h 2318719"/>
                <a:gd name="connsiteX3" fmla="*/ 1006115 w 2947760"/>
                <a:gd name="connsiteY3" fmla="*/ 2194980 h 2318719"/>
                <a:gd name="connsiteX0" fmla="*/ 807921 w 2947760"/>
                <a:gd name="connsiteY0" fmla="*/ 2026501 h 2318719"/>
                <a:gd name="connsiteX1" fmla="*/ 976015 w 2947760"/>
                <a:gd name="connsiteY1" fmla="*/ 2194595 h 2318719"/>
                <a:gd name="connsiteX2" fmla="*/ 899361 w 2947760"/>
                <a:gd name="connsiteY2" fmla="*/ 2117941 h 2318719"/>
                <a:gd name="connsiteX0" fmla="*/ 4729 w 43256"/>
                <a:gd name="connsiteY0" fmla="*/ 26036 h 49659"/>
                <a:gd name="connsiteX1" fmla="*/ 2196 w 43256"/>
                <a:gd name="connsiteY1" fmla="*/ 25239 h 49659"/>
                <a:gd name="connsiteX2" fmla="*/ 6964 w 43256"/>
                <a:gd name="connsiteY2" fmla="*/ 34758 h 49659"/>
                <a:gd name="connsiteX3" fmla="*/ 5856 w 43256"/>
                <a:gd name="connsiteY3" fmla="*/ 35139 h 49659"/>
                <a:gd name="connsiteX4" fmla="*/ 16514 w 43256"/>
                <a:gd name="connsiteY4" fmla="*/ 38949 h 49659"/>
                <a:gd name="connsiteX5" fmla="*/ 15846 w 43256"/>
                <a:gd name="connsiteY5" fmla="*/ 37209 h 49659"/>
                <a:gd name="connsiteX6" fmla="*/ 28863 w 43256"/>
                <a:gd name="connsiteY6" fmla="*/ 34610 h 49659"/>
                <a:gd name="connsiteX7" fmla="*/ 28596 w 43256"/>
                <a:gd name="connsiteY7" fmla="*/ 36519 h 49659"/>
                <a:gd name="connsiteX8" fmla="*/ 34165 w 43256"/>
                <a:gd name="connsiteY8" fmla="*/ 22813 h 49659"/>
                <a:gd name="connsiteX9" fmla="*/ 37416 w 43256"/>
                <a:gd name="connsiteY9" fmla="*/ 29949 h 49659"/>
                <a:gd name="connsiteX10" fmla="*/ 41834 w 43256"/>
                <a:gd name="connsiteY10" fmla="*/ 15213 h 49659"/>
                <a:gd name="connsiteX11" fmla="*/ 40386 w 43256"/>
                <a:gd name="connsiteY11" fmla="*/ 17889 h 49659"/>
                <a:gd name="connsiteX12" fmla="*/ 38360 w 43256"/>
                <a:gd name="connsiteY12" fmla="*/ 5285 h 49659"/>
                <a:gd name="connsiteX13" fmla="*/ 38436 w 43256"/>
                <a:gd name="connsiteY13" fmla="*/ 6549 h 49659"/>
                <a:gd name="connsiteX14" fmla="*/ 29114 w 43256"/>
                <a:gd name="connsiteY14" fmla="*/ 3811 h 49659"/>
                <a:gd name="connsiteX15" fmla="*/ 29856 w 43256"/>
                <a:gd name="connsiteY15" fmla="*/ 2199 h 49659"/>
                <a:gd name="connsiteX16" fmla="*/ 22177 w 43256"/>
                <a:gd name="connsiteY16" fmla="*/ 4579 h 49659"/>
                <a:gd name="connsiteX17" fmla="*/ 22536 w 43256"/>
                <a:gd name="connsiteY17" fmla="*/ 3189 h 49659"/>
                <a:gd name="connsiteX18" fmla="*/ 14036 w 43256"/>
                <a:gd name="connsiteY18" fmla="*/ 5051 h 49659"/>
                <a:gd name="connsiteX19" fmla="*/ 15336 w 43256"/>
                <a:gd name="connsiteY19" fmla="*/ 6399 h 49659"/>
                <a:gd name="connsiteX20" fmla="*/ 4163 w 43256"/>
                <a:gd name="connsiteY20" fmla="*/ 15648 h 49659"/>
                <a:gd name="connsiteX21" fmla="*/ 3936 w 43256"/>
                <a:gd name="connsiteY21" fmla="*/ 14229 h 49659"/>
                <a:gd name="connsiteX0" fmla="*/ 3936 w 43256"/>
                <a:gd name="connsiteY0" fmla="*/ 14229 h 49659"/>
                <a:gd name="connsiteX1" fmla="*/ 5659 w 43256"/>
                <a:gd name="connsiteY1" fmla="*/ 6766 h 49659"/>
                <a:gd name="connsiteX2" fmla="*/ 14041 w 43256"/>
                <a:gd name="connsiteY2" fmla="*/ 5061 h 49659"/>
                <a:gd name="connsiteX3" fmla="*/ 22492 w 43256"/>
                <a:gd name="connsiteY3" fmla="*/ 3291 h 49659"/>
                <a:gd name="connsiteX4" fmla="*/ 25785 w 43256"/>
                <a:gd name="connsiteY4" fmla="*/ 59 h 49659"/>
                <a:gd name="connsiteX5" fmla="*/ 29869 w 43256"/>
                <a:gd name="connsiteY5" fmla="*/ 2340 h 49659"/>
                <a:gd name="connsiteX6" fmla="*/ 35499 w 43256"/>
                <a:gd name="connsiteY6" fmla="*/ 549 h 49659"/>
                <a:gd name="connsiteX7" fmla="*/ 38354 w 43256"/>
                <a:gd name="connsiteY7" fmla="*/ 5435 h 49659"/>
                <a:gd name="connsiteX8" fmla="*/ 42018 w 43256"/>
                <a:gd name="connsiteY8" fmla="*/ 10177 h 49659"/>
                <a:gd name="connsiteX9" fmla="*/ 41854 w 43256"/>
                <a:gd name="connsiteY9" fmla="*/ 15319 h 49659"/>
                <a:gd name="connsiteX10" fmla="*/ 43052 w 43256"/>
                <a:gd name="connsiteY10" fmla="*/ 23181 h 49659"/>
                <a:gd name="connsiteX11" fmla="*/ 37440 w 43256"/>
                <a:gd name="connsiteY11" fmla="*/ 30063 h 49659"/>
                <a:gd name="connsiteX12" fmla="*/ 35431 w 43256"/>
                <a:gd name="connsiteY12" fmla="*/ 35960 h 49659"/>
                <a:gd name="connsiteX13" fmla="*/ 28591 w 43256"/>
                <a:gd name="connsiteY13" fmla="*/ 36674 h 49659"/>
                <a:gd name="connsiteX14" fmla="*/ 23703 w 43256"/>
                <a:gd name="connsiteY14" fmla="*/ 42965 h 49659"/>
                <a:gd name="connsiteX15" fmla="*/ 16516 w 43256"/>
                <a:gd name="connsiteY15" fmla="*/ 39125 h 49659"/>
                <a:gd name="connsiteX16" fmla="*/ 5840 w 43256"/>
                <a:gd name="connsiteY16" fmla="*/ 35331 h 49659"/>
                <a:gd name="connsiteX17" fmla="*/ 1146 w 43256"/>
                <a:gd name="connsiteY17" fmla="*/ 31109 h 49659"/>
                <a:gd name="connsiteX18" fmla="*/ 2149 w 43256"/>
                <a:gd name="connsiteY18" fmla="*/ 25410 h 49659"/>
                <a:gd name="connsiteX19" fmla="*/ 31 w 43256"/>
                <a:gd name="connsiteY19" fmla="*/ 19563 h 49659"/>
                <a:gd name="connsiteX20" fmla="*/ 3899 w 43256"/>
                <a:gd name="connsiteY20" fmla="*/ 14366 h 49659"/>
                <a:gd name="connsiteX21" fmla="*/ 3936 w 43256"/>
                <a:gd name="connsiteY21" fmla="*/ 14229 h 49659"/>
                <a:gd name="connsiteX0" fmla="*/ 917145 w 2947760"/>
                <a:gd name="connsiteY0" fmla="*/ 2262688 h 2318719"/>
                <a:gd name="connsiteX1" fmla="*/ 861114 w 2947760"/>
                <a:gd name="connsiteY1" fmla="*/ 2318719 h 2318719"/>
                <a:gd name="connsiteX2" fmla="*/ 805083 w 2947760"/>
                <a:gd name="connsiteY2" fmla="*/ 2262688 h 2318719"/>
                <a:gd name="connsiteX3" fmla="*/ 861114 w 2947760"/>
                <a:gd name="connsiteY3" fmla="*/ 2206657 h 2318719"/>
                <a:gd name="connsiteX4" fmla="*/ 917145 w 2947760"/>
                <a:gd name="connsiteY4" fmla="*/ 2262688 h 2318719"/>
                <a:gd name="connsiteX0" fmla="*/ 1006115 w 2947760"/>
                <a:gd name="connsiteY0" fmla="*/ 2194980 h 2318719"/>
                <a:gd name="connsiteX1" fmla="*/ 894052 w 2947760"/>
                <a:gd name="connsiteY1" fmla="*/ 2307043 h 2318719"/>
                <a:gd name="connsiteX2" fmla="*/ 781989 w 2947760"/>
                <a:gd name="connsiteY2" fmla="*/ 2194980 h 2318719"/>
                <a:gd name="connsiteX3" fmla="*/ 1006115 w 2947760"/>
                <a:gd name="connsiteY3" fmla="*/ 2194980 h 2318719"/>
                <a:gd name="connsiteX0" fmla="*/ 976015 w 2947760"/>
                <a:gd name="connsiteY0" fmla="*/ 2194595 h 2318719"/>
                <a:gd name="connsiteX1" fmla="*/ 899361 w 2947760"/>
                <a:gd name="connsiteY1" fmla="*/ 2117941 h 2318719"/>
                <a:gd name="connsiteX0" fmla="*/ 4729 w 43256"/>
                <a:gd name="connsiteY0" fmla="*/ 26036 h 49659"/>
                <a:gd name="connsiteX1" fmla="*/ 2196 w 43256"/>
                <a:gd name="connsiteY1" fmla="*/ 25239 h 49659"/>
                <a:gd name="connsiteX2" fmla="*/ 6964 w 43256"/>
                <a:gd name="connsiteY2" fmla="*/ 34758 h 49659"/>
                <a:gd name="connsiteX3" fmla="*/ 5856 w 43256"/>
                <a:gd name="connsiteY3" fmla="*/ 35139 h 49659"/>
                <a:gd name="connsiteX4" fmla="*/ 16514 w 43256"/>
                <a:gd name="connsiteY4" fmla="*/ 38949 h 49659"/>
                <a:gd name="connsiteX5" fmla="*/ 15846 w 43256"/>
                <a:gd name="connsiteY5" fmla="*/ 37209 h 49659"/>
                <a:gd name="connsiteX6" fmla="*/ 28863 w 43256"/>
                <a:gd name="connsiteY6" fmla="*/ 34610 h 49659"/>
                <a:gd name="connsiteX7" fmla="*/ 28596 w 43256"/>
                <a:gd name="connsiteY7" fmla="*/ 36519 h 49659"/>
                <a:gd name="connsiteX8" fmla="*/ 34165 w 43256"/>
                <a:gd name="connsiteY8" fmla="*/ 22813 h 49659"/>
                <a:gd name="connsiteX9" fmla="*/ 37416 w 43256"/>
                <a:gd name="connsiteY9" fmla="*/ 29949 h 49659"/>
                <a:gd name="connsiteX10" fmla="*/ 41834 w 43256"/>
                <a:gd name="connsiteY10" fmla="*/ 15213 h 49659"/>
                <a:gd name="connsiteX11" fmla="*/ 40386 w 43256"/>
                <a:gd name="connsiteY11" fmla="*/ 17889 h 49659"/>
                <a:gd name="connsiteX12" fmla="*/ 38360 w 43256"/>
                <a:gd name="connsiteY12" fmla="*/ 5285 h 49659"/>
                <a:gd name="connsiteX13" fmla="*/ 38436 w 43256"/>
                <a:gd name="connsiteY13" fmla="*/ 6549 h 49659"/>
                <a:gd name="connsiteX14" fmla="*/ 29114 w 43256"/>
                <a:gd name="connsiteY14" fmla="*/ 3811 h 49659"/>
                <a:gd name="connsiteX15" fmla="*/ 29856 w 43256"/>
                <a:gd name="connsiteY15" fmla="*/ 2199 h 49659"/>
                <a:gd name="connsiteX16" fmla="*/ 22177 w 43256"/>
                <a:gd name="connsiteY16" fmla="*/ 4579 h 49659"/>
                <a:gd name="connsiteX17" fmla="*/ 22536 w 43256"/>
                <a:gd name="connsiteY17" fmla="*/ 3189 h 49659"/>
                <a:gd name="connsiteX18" fmla="*/ 14036 w 43256"/>
                <a:gd name="connsiteY18" fmla="*/ 5051 h 49659"/>
                <a:gd name="connsiteX19" fmla="*/ 15336 w 43256"/>
                <a:gd name="connsiteY19" fmla="*/ 6399 h 49659"/>
                <a:gd name="connsiteX20" fmla="*/ 4163 w 43256"/>
                <a:gd name="connsiteY20" fmla="*/ 15648 h 49659"/>
                <a:gd name="connsiteX21" fmla="*/ 3936 w 43256"/>
                <a:gd name="connsiteY21" fmla="*/ 14229 h 49659"/>
                <a:gd name="connsiteX0" fmla="*/ 3936 w 43256"/>
                <a:gd name="connsiteY0" fmla="*/ 14229 h 49659"/>
                <a:gd name="connsiteX1" fmla="*/ 5659 w 43256"/>
                <a:gd name="connsiteY1" fmla="*/ 6766 h 49659"/>
                <a:gd name="connsiteX2" fmla="*/ 14041 w 43256"/>
                <a:gd name="connsiteY2" fmla="*/ 5061 h 49659"/>
                <a:gd name="connsiteX3" fmla="*/ 22492 w 43256"/>
                <a:gd name="connsiteY3" fmla="*/ 3291 h 49659"/>
                <a:gd name="connsiteX4" fmla="*/ 25785 w 43256"/>
                <a:gd name="connsiteY4" fmla="*/ 59 h 49659"/>
                <a:gd name="connsiteX5" fmla="*/ 29869 w 43256"/>
                <a:gd name="connsiteY5" fmla="*/ 2340 h 49659"/>
                <a:gd name="connsiteX6" fmla="*/ 35499 w 43256"/>
                <a:gd name="connsiteY6" fmla="*/ 549 h 49659"/>
                <a:gd name="connsiteX7" fmla="*/ 38354 w 43256"/>
                <a:gd name="connsiteY7" fmla="*/ 5435 h 49659"/>
                <a:gd name="connsiteX8" fmla="*/ 42018 w 43256"/>
                <a:gd name="connsiteY8" fmla="*/ 10177 h 49659"/>
                <a:gd name="connsiteX9" fmla="*/ 41854 w 43256"/>
                <a:gd name="connsiteY9" fmla="*/ 15319 h 49659"/>
                <a:gd name="connsiteX10" fmla="*/ 43052 w 43256"/>
                <a:gd name="connsiteY10" fmla="*/ 23181 h 49659"/>
                <a:gd name="connsiteX11" fmla="*/ 37440 w 43256"/>
                <a:gd name="connsiteY11" fmla="*/ 30063 h 49659"/>
                <a:gd name="connsiteX12" fmla="*/ 35431 w 43256"/>
                <a:gd name="connsiteY12" fmla="*/ 35960 h 49659"/>
                <a:gd name="connsiteX13" fmla="*/ 28591 w 43256"/>
                <a:gd name="connsiteY13" fmla="*/ 36674 h 49659"/>
                <a:gd name="connsiteX14" fmla="*/ 23703 w 43256"/>
                <a:gd name="connsiteY14" fmla="*/ 42965 h 49659"/>
                <a:gd name="connsiteX15" fmla="*/ 16516 w 43256"/>
                <a:gd name="connsiteY15" fmla="*/ 39125 h 49659"/>
                <a:gd name="connsiteX16" fmla="*/ 5840 w 43256"/>
                <a:gd name="connsiteY16" fmla="*/ 35331 h 49659"/>
                <a:gd name="connsiteX17" fmla="*/ 1146 w 43256"/>
                <a:gd name="connsiteY17" fmla="*/ 31109 h 49659"/>
                <a:gd name="connsiteX18" fmla="*/ 2149 w 43256"/>
                <a:gd name="connsiteY18" fmla="*/ 25410 h 49659"/>
                <a:gd name="connsiteX19" fmla="*/ 31 w 43256"/>
                <a:gd name="connsiteY19" fmla="*/ 19563 h 49659"/>
                <a:gd name="connsiteX20" fmla="*/ 3899 w 43256"/>
                <a:gd name="connsiteY20" fmla="*/ 14366 h 49659"/>
                <a:gd name="connsiteX21" fmla="*/ 3936 w 43256"/>
                <a:gd name="connsiteY21" fmla="*/ 14229 h 49659"/>
                <a:gd name="connsiteX0" fmla="*/ 917145 w 2947760"/>
                <a:gd name="connsiteY0" fmla="*/ 2262688 h 2318719"/>
                <a:gd name="connsiteX1" fmla="*/ 861114 w 2947760"/>
                <a:gd name="connsiteY1" fmla="*/ 2318719 h 2318719"/>
                <a:gd name="connsiteX2" fmla="*/ 805083 w 2947760"/>
                <a:gd name="connsiteY2" fmla="*/ 2262688 h 2318719"/>
                <a:gd name="connsiteX3" fmla="*/ 861114 w 2947760"/>
                <a:gd name="connsiteY3" fmla="*/ 2206657 h 2318719"/>
                <a:gd name="connsiteX4" fmla="*/ 917145 w 2947760"/>
                <a:gd name="connsiteY4" fmla="*/ 2262688 h 2318719"/>
                <a:gd name="connsiteX0" fmla="*/ 1006115 w 2947760"/>
                <a:gd name="connsiteY0" fmla="*/ 2194980 h 2318719"/>
                <a:gd name="connsiteX1" fmla="*/ 894052 w 2947760"/>
                <a:gd name="connsiteY1" fmla="*/ 2307043 h 2318719"/>
                <a:gd name="connsiteX2" fmla="*/ 781989 w 2947760"/>
                <a:gd name="connsiteY2" fmla="*/ 2194980 h 2318719"/>
                <a:gd name="connsiteX3" fmla="*/ 1006115 w 2947760"/>
                <a:gd name="connsiteY3" fmla="*/ 2194980 h 2318719"/>
                <a:gd name="connsiteX0" fmla="*/ 976015 w 2947760"/>
                <a:gd name="connsiteY0" fmla="*/ 2194595 h 2318719"/>
                <a:gd name="connsiteX1" fmla="*/ 899361 w 2947760"/>
                <a:gd name="connsiteY1" fmla="*/ 2117941 h 2318719"/>
                <a:gd name="connsiteX2" fmla="*/ 976015 w 2947760"/>
                <a:gd name="connsiteY2" fmla="*/ 2194595 h 2318719"/>
                <a:gd name="connsiteX0" fmla="*/ 4729 w 43256"/>
                <a:gd name="connsiteY0" fmla="*/ 26036 h 49659"/>
                <a:gd name="connsiteX1" fmla="*/ 2196 w 43256"/>
                <a:gd name="connsiteY1" fmla="*/ 25239 h 49659"/>
                <a:gd name="connsiteX2" fmla="*/ 6964 w 43256"/>
                <a:gd name="connsiteY2" fmla="*/ 34758 h 49659"/>
                <a:gd name="connsiteX3" fmla="*/ 5856 w 43256"/>
                <a:gd name="connsiteY3" fmla="*/ 35139 h 49659"/>
                <a:gd name="connsiteX4" fmla="*/ 16514 w 43256"/>
                <a:gd name="connsiteY4" fmla="*/ 38949 h 49659"/>
                <a:gd name="connsiteX5" fmla="*/ 15846 w 43256"/>
                <a:gd name="connsiteY5" fmla="*/ 37209 h 49659"/>
                <a:gd name="connsiteX6" fmla="*/ 28863 w 43256"/>
                <a:gd name="connsiteY6" fmla="*/ 34610 h 49659"/>
                <a:gd name="connsiteX7" fmla="*/ 28596 w 43256"/>
                <a:gd name="connsiteY7" fmla="*/ 36519 h 49659"/>
                <a:gd name="connsiteX8" fmla="*/ 34165 w 43256"/>
                <a:gd name="connsiteY8" fmla="*/ 22813 h 49659"/>
                <a:gd name="connsiteX9" fmla="*/ 37416 w 43256"/>
                <a:gd name="connsiteY9" fmla="*/ 29949 h 49659"/>
                <a:gd name="connsiteX10" fmla="*/ 41834 w 43256"/>
                <a:gd name="connsiteY10" fmla="*/ 15213 h 49659"/>
                <a:gd name="connsiteX11" fmla="*/ 40386 w 43256"/>
                <a:gd name="connsiteY11" fmla="*/ 17889 h 49659"/>
                <a:gd name="connsiteX12" fmla="*/ 38360 w 43256"/>
                <a:gd name="connsiteY12" fmla="*/ 5285 h 49659"/>
                <a:gd name="connsiteX13" fmla="*/ 38436 w 43256"/>
                <a:gd name="connsiteY13" fmla="*/ 6549 h 49659"/>
                <a:gd name="connsiteX14" fmla="*/ 29114 w 43256"/>
                <a:gd name="connsiteY14" fmla="*/ 3811 h 49659"/>
                <a:gd name="connsiteX15" fmla="*/ 29856 w 43256"/>
                <a:gd name="connsiteY15" fmla="*/ 2199 h 49659"/>
                <a:gd name="connsiteX16" fmla="*/ 22177 w 43256"/>
                <a:gd name="connsiteY16" fmla="*/ 4579 h 49659"/>
                <a:gd name="connsiteX17" fmla="*/ 22536 w 43256"/>
                <a:gd name="connsiteY17" fmla="*/ 3189 h 49659"/>
                <a:gd name="connsiteX18" fmla="*/ 14036 w 43256"/>
                <a:gd name="connsiteY18" fmla="*/ 5051 h 49659"/>
                <a:gd name="connsiteX19" fmla="*/ 15336 w 43256"/>
                <a:gd name="connsiteY19" fmla="*/ 6399 h 49659"/>
                <a:gd name="connsiteX20" fmla="*/ 4163 w 43256"/>
                <a:gd name="connsiteY20" fmla="*/ 15648 h 49659"/>
                <a:gd name="connsiteX21" fmla="*/ 3936 w 43256"/>
                <a:gd name="connsiteY21" fmla="*/ 14229 h 49659"/>
                <a:gd name="connsiteX0" fmla="*/ 3936 w 43256"/>
                <a:gd name="connsiteY0" fmla="*/ 14229 h 49659"/>
                <a:gd name="connsiteX1" fmla="*/ 5659 w 43256"/>
                <a:gd name="connsiteY1" fmla="*/ 6766 h 49659"/>
                <a:gd name="connsiteX2" fmla="*/ 14041 w 43256"/>
                <a:gd name="connsiteY2" fmla="*/ 5061 h 49659"/>
                <a:gd name="connsiteX3" fmla="*/ 22492 w 43256"/>
                <a:gd name="connsiteY3" fmla="*/ 3291 h 49659"/>
                <a:gd name="connsiteX4" fmla="*/ 25785 w 43256"/>
                <a:gd name="connsiteY4" fmla="*/ 59 h 49659"/>
                <a:gd name="connsiteX5" fmla="*/ 29869 w 43256"/>
                <a:gd name="connsiteY5" fmla="*/ 2340 h 49659"/>
                <a:gd name="connsiteX6" fmla="*/ 35499 w 43256"/>
                <a:gd name="connsiteY6" fmla="*/ 549 h 49659"/>
                <a:gd name="connsiteX7" fmla="*/ 38354 w 43256"/>
                <a:gd name="connsiteY7" fmla="*/ 5435 h 49659"/>
                <a:gd name="connsiteX8" fmla="*/ 42018 w 43256"/>
                <a:gd name="connsiteY8" fmla="*/ 10177 h 49659"/>
                <a:gd name="connsiteX9" fmla="*/ 41854 w 43256"/>
                <a:gd name="connsiteY9" fmla="*/ 15319 h 49659"/>
                <a:gd name="connsiteX10" fmla="*/ 43052 w 43256"/>
                <a:gd name="connsiteY10" fmla="*/ 23181 h 49659"/>
                <a:gd name="connsiteX11" fmla="*/ 37440 w 43256"/>
                <a:gd name="connsiteY11" fmla="*/ 30063 h 49659"/>
                <a:gd name="connsiteX12" fmla="*/ 35431 w 43256"/>
                <a:gd name="connsiteY12" fmla="*/ 35960 h 49659"/>
                <a:gd name="connsiteX13" fmla="*/ 28591 w 43256"/>
                <a:gd name="connsiteY13" fmla="*/ 36674 h 49659"/>
                <a:gd name="connsiteX14" fmla="*/ 23703 w 43256"/>
                <a:gd name="connsiteY14" fmla="*/ 42965 h 49659"/>
                <a:gd name="connsiteX15" fmla="*/ 16516 w 43256"/>
                <a:gd name="connsiteY15" fmla="*/ 39125 h 49659"/>
                <a:gd name="connsiteX16" fmla="*/ 5840 w 43256"/>
                <a:gd name="connsiteY16" fmla="*/ 35331 h 49659"/>
                <a:gd name="connsiteX17" fmla="*/ 1146 w 43256"/>
                <a:gd name="connsiteY17" fmla="*/ 31109 h 49659"/>
                <a:gd name="connsiteX18" fmla="*/ 2149 w 43256"/>
                <a:gd name="connsiteY18" fmla="*/ 25410 h 49659"/>
                <a:gd name="connsiteX19" fmla="*/ 31 w 43256"/>
                <a:gd name="connsiteY19" fmla="*/ 19563 h 49659"/>
                <a:gd name="connsiteX20" fmla="*/ 3899 w 43256"/>
                <a:gd name="connsiteY20" fmla="*/ 14366 h 49659"/>
                <a:gd name="connsiteX21" fmla="*/ 3936 w 43256"/>
                <a:gd name="connsiteY21" fmla="*/ 14229 h 49659"/>
                <a:gd name="connsiteX0" fmla="*/ 917145 w 2947760"/>
                <a:gd name="connsiteY0" fmla="*/ 2262688 h 2318719"/>
                <a:gd name="connsiteX1" fmla="*/ 861114 w 2947760"/>
                <a:gd name="connsiteY1" fmla="*/ 2318719 h 2318719"/>
                <a:gd name="connsiteX2" fmla="*/ 805083 w 2947760"/>
                <a:gd name="connsiteY2" fmla="*/ 2262688 h 2318719"/>
                <a:gd name="connsiteX3" fmla="*/ 861114 w 2947760"/>
                <a:gd name="connsiteY3" fmla="*/ 2206657 h 2318719"/>
                <a:gd name="connsiteX4" fmla="*/ 917145 w 2947760"/>
                <a:gd name="connsiteY4" fmla="*/ 2262688 h 2318719"/>
                <a:gd name="connsiteX0" fmla="*/ 1006115 w 2947760"/>
                <a:gd name="connsiteY0" fmla="*/ 2194980 h 2318719"/>
                <a:gd name="connsiteX1" fmla="*/ 894052 w 2947760"/>
                <a:gd name="connsiteY1" fmla="*/ 2307043 h 2318719"/>
                <a:gd name="connsiteX2" fmla="*/ 781989 w 2947760"/>
                <a:gd name="connsiteY2" fmla="*/ 2194980 h 2318719"/>
                <a:gd name="connsiteX3" fmla="*/ 1006115 w 2947760"/>
                <a:gd name="connsiteY3" fmla="*/ 2194980 h 2318719"/>
                <a:gd name="connsiteX0" fmla="*/ 899361 w 2947760"/>
                <a:gd name="connsiteY0" fmla="*/ 2117941 h 2318719"/>
                <a:gd name="connsiteX1" fmla="*/ 976015 w 2947760"/>
                <a:gd name="connsiteY1" fmla="*/ 2194595 h 2318719"/>
                <a:gd name="connsiteX2" fmla="*/ 990801 w 2947760"/>
                <a:gd name="connsiteY2" fmla="*/ 2209381 h 2318719"/>
                <a:gd name="connsiteX0" fmla="*/ 4729 w 43256"/>
                <a:gd name="connsiteY0" fmla="*/ 26036 h 49659"/>
                <a:gd name="connsiteX1" fmla="*/ 2196 w 43256"/>
                <a:gd name="connsiteY1" fmla="*/ 25239 h 49659"/>
                <a:gd name="connsiteX2" fmla="*/ 6964 w 43256"/>
                <a:gd name="connsiteY2" fmla="*/ 34758 h 49659"/>
                <a:gd name="connsiteX3" fmla="*/ 5856 w 43256"/>
                <a:gd name="connsiteY3" fmla="*/ 35139 h 49659"/>
                <a:gd name="connsiteX4" fmla="*/ 16514 w 43256"/>
                <a:gd name="connsiteY4" fmla="*/ 38949 h 49659"/>
                <a:gd name="connsiteX5" fmla="*/ 15846 w 43256"/>
                <a:gd name="connsiteY5" fmla="*/ 37209 h 49659"/>
                <a:gd name="connsiteX6" fmla="*/ 28863 w 43256"/>
                <a:gd name="connsiteY6" fmla="*/ 34610 h 49659"/>
                <a:gd name="connsiteX7" fmla="*/ 28596 w 43256"/>
                <a:gd name="connsiteY7" fmla="*/ 36519 h 49659"/>
                <a:gd name="connsiteX8" fmla="*/ 34165 w 43256"/>
                <a:gd name="connsiteY8" fmla="*/ 22813 h 49659"/>
                <a:gd name="connsiteX9" fmla="*/ 37416 w 43256"/>
                <a:gd name="connsiteY9" fmla="*/ 29949 h 49659"/>
                <a:gd name="connsiteX10" fmla="*/ 41834 w 43256"/>
                <a:gd name="connsiteY10" fmla="*/ 15213 h 49659"/>
                <a:gd name="connsiteX11" fmla="*/ 40386 w 43256"/>
                <a:gd name="connsiteY11" fmla="*/ 17889 h 49659"/>
                <a:gd name="connsiteX12" fmla="*/ 38360 w 43256"/>
                <a:gd name="connsiteY12" fmla="*/ 5285 h 49659"/>
                <a:gd name="connsiteX13" fmla="*/ 38436 w 43256"/>
                <a:gd name="connsiteY13" fmla="*/ 6549 h 49659"/>
                <a:gd name="connsiteX14" fmla="*/ 29114 w 43256"/>
                <a:gd name="connsiteY14" fmla="*/ 3811 h 49659"/>
                <a:gd name="connsiteX15" fmla="*/ 29856 w 43256"/>
                <a:gd name="connsiteY15" fmla="*/ 2199 h 49659"/>
                <a:gd name="connsiteX16" fmla="*/ 22177 w 43256"/>
                <a:gd name="connsiteY16" fmla="*/ 4579 h 49659"/>
                <a:gd name="connsiteX17" fmla="*/ 22536 w 43256"/>
                <a:gd name="connsiteY17" fmla="*/ 3189 h 49659"/>
                <a:gd name="connsiteX18" fmla="*/ 14036 w 43256"/>
                <a:gd name="connsiteY18" fmla="*/ 5051 h 49659"/>
                <a:gd name="connsiteX19" fmla="*/ 15336 w 43256"/>
                <a:gd name="connsiteY19" fmla="*/ 6399 h 49659"/>
                <a:gd name="connsiteX20" fmla="*/ 4163 w 43256"/>
                <a:gd name="connsiteY20" fmla="*/ 15648 h 49659"/>
                <a:gd name="connsiteX21" fmla="*/ 3936 w 43256"/>
                <a:gd name="connsiteY21" fmla="*/ 14229 h 49659"/>
                <a:gd name="connsiteX0" fmla="*/ 3936 w 43256"/>
                <a:gd name="connsiteY0" fmla="*/ 14229 h 49659"/>
                <a:gd name="connsiteX1" fmla="*/ 5659 w 43256"/>
                <a:gd name="connsiteY1" fmla="*/ 6766 h 49659"/>
                <a:gd name="connsiteX2" fmla="*/ 14041 w 43256"/>
                <a:gd name="connsiteY2" fmla="*/ 5061 h 49659"/>
                <a:gd name="connsiteX3" fmla="*/ 22492 w 43256"/>
                <a:gd name="connsiteY3" fmla="*/ 3291 h 49659"/>
                <a:gd name="connsiteX4" fmla="*/ 25785 w 43256"/>
                <a:gd name="connsiteY4" fmla="*/ 59 h 49659"/>
                <a:gd name="connsiteX5" fmla="*/ 29869 w 43256"/>
                <a:gd name="connsiteY5" fmla="*/ 2340 h 49659"/>
                <a:gd name="connsiteX6" fmla="*/ 35499 w 43256"/>
                <a:gd name="connsiteY6" fmla="*/ 549 h 49659"/>
                <a:gd name="connsiteX7" fmla="*/ 38354 w 43256"/>
                <a:gd name="connsiteY7" fmla="*/ 5435 h 49659"/>
                <a:gd name="connsiteX8" fmla="*/ 42018 w 43256"/>
                <a:gd name="connsiteY8" fmla="*/ 10177 h 49659"/>
                <a:gd name="connsiteX9" fmla="*/ 41854 w 43256"/>
                <a:gd name="connsiteY9" fmla="*/ 15319 h 49659"/>
                <a:gd name="connsiteX10" fmla="*/ 43052 w 43256"/>
                <a:gd name="connsiteY10" fmla="*/ 23181 h 49659"/>
                <a:gd name="connsiteX11" fmla="*/ 37440 w 43256"/>
                <a:gd name="connsiteY11" fmla="*/ 30063 h 49659"/>
                <a:gd name="connsiteX12" fmla="*/ 35431 w 43256"/>
                <a:gd name="connsiteY12" fmla="*/ 35960 h 49659"/>
                <a:gd name="connsiteX13" fmla="*/ 28591 w 43256"/>
                <a:gd name="connsiteY13" fmla="*/ 36674 h 49659"/>
                <a:gd name="connsiteX14" fmla="*/ 23703 w 43256"/>
                <a:gd name="connsiteY14" fmla="*/ 42965 h 49659"/>
                <a:gd name="connsiteX15" fmla="*/ 16516 w 43256"/>
                <a:gd name="connsiteY15" fmla="*/ 39125 h 49659"/>
                <a:gd name="connsiteX16" fmla="*/ 5840 w 43256"/>
                <a:gd name="connsiteY16" fmla="*/ 35331 h 49659"/>
                <a:gd name="connsiteX17" fmla="*/ 1146 w 43256"/>
                <a:gd name="connsiteY17" fmla="*/ 31109 h 49659"/>
                <a:gd name="connsiteX18" fmla="*/ 2149 w 43256"/>
                <a:gd name="connsiteY18" fmla="*/ 25410 h 49659"/>
                <a:gd name="connsiteX19" fmla="*/ 31 w 43256"/>
                <a:gd name="connsiteY19" fmla="*/ 19563 h 49659"/>
                <a:gd name="connsiteX20" fmla="*/ 3899 w 43256"/>
                <a:gd name="connsiteY20" fmla="*/ 14366 h 49659"/>
                <a:gd name="connsiteX21" fmla="*/ 3936 w 43256"/>
                <a:gd name="connsiteY21" fmla="*/ 14229 h 49659"/>
                <a:gd name="connsiteX0" fmla="*/ 917145 w 2947760"/>
                <a:gd name="connsiteY0" fmla="*/ 2262688 h 2318719"/>
                <a:gd name="connsiteX1" fmla="*/ 861114 w 2947760"/>
                <a:gd name="connsiteY1" fmla="*/ 2318719 h 2318719"/>
                <a:gd name="connsiteX2" fmla="*/ 805083 w 2947760"/>
                <a:gd name="connsiteY2" fmla="*/ 2262688 h 2318719"/>
                <a:gd name="connsiteX3" fmla="*/ 861114 w 2947760"/>
                <a:gd name="connsiteY3" fmla="*/ 2206657 h 2318719"/>
                <a:gd name="connsiteX4" fmla="*/ 917145 w 2947760"/>
                <a:gd name="connsiteY4" fmla="*/ 2262688 h 2318719"/>
                <a:gd name="connsiteX0" fmla="*/ 1006115 w 2947760"/>
                <a:gd name="connsiteY0" fmla="*/ 2194980 h 2318719"/>
                <a:gd name="connsiteX1" fmla="*/ 894052 w 2947760"/>
                <a:gd name="connsiteY1" fmla="*/ 2307043 h 2318719"/>
                <a:gd name="connsiteX2" fmla="*/ 781989 w 2947760"/>
                <a:gd name="connsiteY2" fmla="*/ 2194980 h 2318719"/>
                <a:gd name="connsiteX3" fmla="*/ 1006115 w 2947760"/>
                <a:gd name="connsiteY3" fmla="*/ 2194980 h 2318719"/>
                <a:gd name="connsiteX0" fmla="*/ 976015 w 2947760"/>
                <a:gd name="connsiteY0" fmla="*/ 2194595 h 2318719"/>
                <a:gd name="connsiteX1" fmla="*/ 990801 w 2947760"/>
                <a:gd name="connsiteY1" fmla="*/ 2209381 h 2318719"/>
                <a:gd name="connsiteX0" fmla="*/ 4729 w 43256"/>
                <a:gd name="connsiteY0" fmla="*/ 26036 h 49659"/>
                <a:gd name="connsiteX1" fmla="*/ 2196 w 43256"/>
                <a:gd name="connsiteY1" fmla="*/ 25239 h 49659"/>
                <a:gd name="connsiteX2" fmla="*/ 6964 w 43256"/>
                <a:gd name="connsiteY2" fmla="*/ 34758 h 49659"/>
                <a:gd name="connsiteX3" fmla="*/ 5856 w 43256"/>
                <a:gd name="connsiteY3" fmla="*/ 35139 h 49659"/>
                <a:gd name="connsiteX4" fmla="*/ 16514 w 43256"/>
                <a:gd name="connsiteY4" fmla="*/ 38949 h 49659"/>
                <a:gd name="connsiteX5" fmla="*/ 15846 w 43256"/>
                <a:gd name="connsiteY5" fmla="*/ 37209 h 49659"/>
                <a:gd name="connsiteX6" fmla="*/ 28863 w 43256"/>
                <a:gd name="connsiteY6" fmla="*/ 34610 h 49659"/>
                <a:gd name="connsiteX7" fmla="*/ 28596 w 43256"/>
                <a:gd name="connsiteY7" fmla="*/ 36519 h 49659"/>
                <a:gd name="connsiteX8" fmla="*/ 34165 w 43256"/>
                <a:gd name="connsiteY8" fmla="*/ 22813 h 49659"/>
                <a:gd name="connsiteX9" fmla="*/ 37416 w 43256"/>
                <a:gd name="connsiteY9" fmla="*/ 29949 h 49659"/>
                <a:gd name="connsiteX10" fmla="*/ 41834 w 43256"/>
                <a:gd name="connsiteY10" fmla="*/ 15213 h 49659"/>
                <a:gd name="connsiteX11" fmla="*/ 40386 w 43256"/>
                <a:gd name="connsiteY11" fmla="*/ 17889 h 49659"/>
                <a:gd name="connsiteX12" fmla="*/ 38360 w 43256"/>
                <a:gd name="connsiteY12" fmla="*/ 5285 h 49659"/>
                <a:gd name="connsiteX13" fmla="*/ 38436 w 43256"/>
                <a:gd name="connsiteY13" fmla="*/ 6549 h 49659"/>
                <a:gd name="connsiteX14" fmla="*/ 29114 w 43256"/>
                <a:gd name="connsiteY14" fmla="*/ 3811 h 49659"/>
                <a:gd name="connsiteX15" fmla="*/ 29856 w 43256"/>
                <a:gd name="connsiteY15" fmla="*/ 2199 h 49659"/>
                <a:gd name="connsiteX16" fmla="*/ 22177 w 43256"/>
                <a:gd name="connsiteY16" fmla="*/ 4579 h 49659"/>
                <a:gd name="connsiteX17" fmla="*/ 22536 w 43256"/>
                <a:gd name="connsiteY17" fmla="*/ 3189 h 49659"/>
                <a:gd name="connsiteX18" fmla="*/ 14036 w 43256"/>
                <a:gd name="connsiteY18" fmla="*/ 5051 h 49659"/>
                <a:gd name="connsiteX19" fmla="*/ 15336 w 43256"/>
                <a:gd name="connsiteY19" fmla="*/ 6399 h 49659"/>
                <a:gd name="connsiteX20" fmla="*/ 4163 w 43256"/>
                <a:gd name="connsiteY20" fmla="*/ 15648 h 49659"/>
                <a:gd name="connsiteX21" fmla="*/ 3936 w 43256"/>
                <a:gd name="connsiteY21" fmla="*/ 14229 h 49659"/>
                <a:gd name="connsiteX0" fmla="*/ 3936 w 43256"/>
                <a:gd name="connsiteY0" fmla="*/ 14229 h 49659"/>
                <a:gd name="connsiteX1" fmla="*/ 5659 w 43256"/>
                <a:gd name="connsiteY1" fmla="*/ 6766 h 49659"/>
                <a:gd name="connsiteX2" fmla="*/ 14041 w 43256"/>
                <a:gd name="connsiteY2" fmla="*/ 5061 h 49659"/>
                <a:gd name="connsiteX3" fmla="*/ 22492 w 43256"/>
                <a:gd name="connsiteY3" fmla="*/ 3291 h 49659"/>
                <a:gd name="connsiteX4" fmla="*/ 25785 w 43256"/>
                <a:gd name="connsiteY4" fmla="*/ 59 h 49659"/>
                <a:gd name="connsiteX5" fmla="*/ 29869 w 43256"/>
                <a:gd name="connsiteY5" fmla="*/ 2340 h 49659"/>
                <a:gd name="connsiteX6" fmla="*/ 35499 w 43256"/>
                <a:gd name="connsiteY6" fmla="*/ 549 h 49659"/>
                <a:gd name="connsiteX7" fmla="*/ 38354 w 43256"/>
                <a:gd name="connsiteY7" fmla="*/ 5435 h 49659"/>
                <a:gd name="connsiteX8" fmla="*/ 42018 w 43256"/>
                <a:gd name="connsiteY8" fmla="*/ 10177 h 49659"/>
                <a:gd name="connsiteX9" fmla="*/ 41854 w 43256"/>
                <a:gd name="connsiteY9" fmla="*/ 15319 h 49659"/>
                <a:gd name="connsiteX10" fmla="*/ 43052 w 43256"/>
                <a:gd name="connsiteY10" fmla="*/ 23181 h 49659"/>
                <a:gd name="connsiteX11" fmla="*/ 37440 w 43256"/>
                <a:gd name="connsiteY11" fmla="*/ 30063 h 49659"/>
                <a:gd name="connsiteX12" fmla="*/ 35431 w 43256"/>
                <a:gd name="connsiteY12" fmla="*/ 35960 h 49659"/>
                <a:gd name="connsiteX13" fmla="*/ 28591 w 43256"/>
                <a:gd name="connsiteY13" fmla="*/ 36674 h 49659"/>
                <a:gd name="connsiteX14" fmla="*/ 23703 w 43256"/>
                <a:gd name="connsiteY14" fmla="*/ 42965 h 49659"/>
                <a:gd name="connsiteX15" fmla="*/ 16516 w 43256"/>
                <a:gd name="connsiteY15" fmla="*/ 39125 h 49659"/>
                <a:gd name="connsiteX16" fmla="*/ 5840 w 43256"/>
                <a:gd name="connsiteY16" fmla="*/ 35331 h 49659"/>
                <a:gd name="connsiteX17" fmla="*/ 1146 w 43256"/>
                <a:gd name="connsiteY17" fmla="*/ 31109 h 49659"/>
                <a:gd name="connsiteX18" fmla="*/ 2149 w 43256"/>
                <a:gd name="connsiteY18" fmla="*/ 25410 h 49659"/>
                <a:gd name="connsiteX19" fmla="*/ 31 w 43256"/>
                <a:gd name="connsiteY19" fmla="*/ 19563 h 49659"/>
                <a:gd name="connsiteX20" fmla="*/ 3899 w 43256"/>
                <a:gd name="connsiteY20" fmla="*/ 14366 h 49659"/>
                <a:gd name="connsiteX21" fmla="*/ 3936 w 43256"/>
                <a:gd name="connsiteY21" fmla="*/ 14229 h 49659"/>
                <a:gd name="connsiteX0" fmla="*/ 917145 w 2947760"/>
                <a:gd name="connsiteY0" fmla="*/ 2262688 h 2318719"/>
                <a:gd name="connsiteX1" fmla="*/ 861114 w 2947760"/>
                <a:gd name="connsiteY1" fmla="*/ 2318719 h 2318719"/>
                <a:gd name="connsiteX2" fmla="*/ 805083 w 2947760"/>
                <a:gd name="connsiteY2" fmla="*/ 2262688 h 2318719"/>
                <a:gd name="connsiteX3" fmla="*/ 861114 w 2947760"/>
                <a:gd name="connsiteY3" fmla="*/ 2206657 h 2318719"/>
                <a:gd name="connsiteX4" fmla="*/ 917145 w 2947760"/>
                <a:gd name="connsiteY4" fmla="*/ 2262688 h 2318719"/>
                <a:gd name="connsiteX0" fmla="*/ 1006115 w 2947760"/>
                <a:gd name="connsiteY0" fmla="*/ 2194980 h 2318719"/>
                <a:gd name="connsiteX1" fmla="*/ 894052 w 2947760"/>
                <a:gd name="connsiteY1" fmla="*/ 2307043 h 2318719"/>
                <a:gd name="connsiteX2" fmla="*/ 1006115 w 2947760"/>
                <a:gd name="connsiteY2" fmla="*/ 2194980 h 2318719"/>
                <a:gd name="connsiteX0" fmla="*/ 976015 w 2947760"/>
                <a:gd name="connsiteY0" fmla="*/ 2194595 h 2318719"/>
                <a:gd name="connsiteX1" fmla="*/ 990801 w 2947760"/>
                <a:gd name="connsiteY1" fmla="*/ 2209381 h 2318719"/>
                <a:gd name="connsiteX0" fmla="*/ 4729 w 43256"/>
                <a:gd name="connsiteY0" fmla="*/ 26036 h 49659"/>
                <a:gd name="connsiteX1" fmla="*/ 2196 w 43256"/>
                <a:gd name="connsiteY1" fmla="*/ 25239 h 49659"/>
                <a:gd name="connsiteX2" fmla="*/ 6964 w 43256"/>
                <a:gd name="connsiteY2" fmla="*/ 34758 h 49659"/>
                <a:gd name="connsiteX3" fmla="*/ 5856 w 43256"/>
                <a:gd name="connsiteY3" fmla="*/ 35139 h 49659"/>
                <a:gd name="connsiteX4" fmla="*/ 16514 w 43256"/>
                <a:gd name="connsiteY4" fmla="*/ 38949 h 49659"/>
                <a:gd name="connsiteX5" fmla="*/ 15846 w 43256"/>
                <a:gd name="connsiteY5" fmla="*/ 37209 h 49659"/>
                <a:gd name="connsiteX6" fmla="*/ 28863 w 43256"/>
                <a:gd name="connsiteY6" fmla="*/ 34610 h 49659"/>
                <a:gd name="connsiteX7" fmla="*/ 28596 w 43256"/>
                <a:gd name="connsiteY7" fmla="*/ 36519 h 49659"/>
                <a:gd name="connsiteX8" fmla="*/ 34165 w 43256"/>
                <a:gd name="connsiteY8" fmla="*/ 22813 h 49659"/>
                <a:gd name="connsiteX9" fmla="*/ 37416 w 43256"/>
                <a:gd name="connsiteY9" fmla="*/ 29949 h 49659"/>
                <a:gd name="connsiteX10" fmla="*/ 41834 w 43256"/>
                <a:gd name="connsiteY10" fmla="*/ 15213 h 49659"/>
                <a:gd name="connsiteX11" fmla="*/ 40386 w 43256"/>
                <a:gd name="connsiteY11" fmla="*/ 17889 h 49659"/>
                <a:gd name="connsiteX12" fmla="*/ 38360 w 43256"/>
                <a:gd name="connsiteY12" fmla="*/ 5285 h 49659"/>
                <a:gd name="connsiteX13" fmla="*/ 38436 w 43256"/>
                <a:gd name="connsiteY13" fmla="*/ 6549 h 49659"/>
                <a:gd name="connsiteX14" fmla="*/ 29114 w 43256"/>
                <a:gd name="connsiteY14" fmla="*/ 3811 h 49659"/>
                <a:gd name="connsiteX15" fmla="*/ 29856 w 43256"/>
                <a:gd name="connsiteY15" fmla="*/ 2199 h 49659"/>
                <a:gd name="connsiteX16" fmla="*/ 22177 w 43256"/>
                <a:gd name="connsiteY16" fmla="*/ 4579 h 49659"/>
                <a:gd name="connsiteX17" fmla="*/ 22536 w 43256"/>
                <a:gd name="connsiteY17" fmla="*/ 3189 h 49659"/>
                <a:gd name="connsiteX18" fmla="*/ 14036 w 43256"/>
                <a:gd name="connsiteY18" fmla="*/ 5051 h 49659"/>
                <a:gd name="connsiteX19" fmla="*/ 15336 w 43256"/>
                <a:gd name="connsiteY19" fmla="*/ 6399 h 49659"/>
                <a:gd name="connsiteX20" fmla="*/ 4163 w 43256"/>
                <a:gd name="connsiteY20" fmla="*/ 15648 h 49659"/>
                <a:gd name="connsiteX21" fmla="*/ 3936 w 43256"/>
                <a:gd name="connsiteY21" fmla="*/ 14229 h 4965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805083 w 2947760"/>
                <a:gd name="connsiteY1" fmla="*/ 2262688 h 2307043"/>
                <a:gd name="connsiteX2" fmla="*/ 861114 w 2947760"/>
                <a:gd name="connsiteY2" fmla="*/ 2206657 h 2307043"/>
                <a:gd name="connsiteX3" fmla="*/ 917145 w 2947760"/>
                <a:gd name="connsiteY3" fmla="*/ 2262688 h 2307043"/>
                <a:gd name="connsiteX0" fmla="*/ 1006115 w 2947760"/>
                <a:gd name="connsiteY0" fmla="*/ 2194980 h 2307043"/>
                <a:gd name="connsiteX1" fmla="*/ 894052 w 2947760"/>
                <a:gd name="connsiteY1" fmla="*/ 2307043 h 2307043"/>
                <a:gd name="connsiteX2" fmla="*/ 1006115 w 2947760"/>
                <a:gd name="connsiteY2" fmla="*/ 2194980 h 2307043"/>
                <a:gd name="connsiteX0" fmla="*/ 976015 w 2947760"/>
                <a:gd name="connsiteY0" fmla="*/ 2194595 h 2307043"/>
                <a:gd name="connsiteX1" fmla="*/ 990801 w 2947760"/>
                <a:gd name="connsiteY1" fmla="*/ 2209381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861114 w 2947760"/>
                <a:gd name="connsiteY1" fmla="*/ 2206657 h 2307043"/>
                <a:gd name="connsiteX2" fmla="*/ 917145 w 2947760"/>
                <a:gd name="connsiteY2" fmla="*/ 2262688 h 2307043"/>
                <a:gd name="connsiteX0" fmla="*/ 1006115 w 2947760"/>
                <a:gd name="connsiteY0" fmla="*/ 2194980 h 2307043"/>
                <a:gd name="connsiteX1" fmla="*/ 894052 w 2947760"/>
                <a:gd name="connsiteY1" fmla="*/ 2307043 h 2307043"/>
                <a:gd name="connsiteX2" fmla="*/ 1006115 w 2947760"/>
                <a:gd name="connsiteY2" fmla="*/ 2194980 h 2307043"/>
                <a:gd name="connsiteX0" fmla="*/ 976015 w 2947760"/>
                <a:gd name="connsiteY0" fmla="*/ 2194595 h 2307043"/>
                <a:gd name="connsiteX1" fmla="*/ 990801 w 2947760"/>
                <a:gd name="connsiteY1" fmla="*/ 2209381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861114 w 2947760"/>
                <a:gd name="connsiteY0" fmla="*/ 2206657 h 2307043"/>
                <a:gd name="connsiteX1" fmla="*/ 917145 w 2947760"/>
                <a:gd name="connsiteY1" fmla="*/ 2262688 h 2307043"/>
                <a:gd name="connsiteX2" fmla="*/ 952554 w 2947760"/>
                <a:gd name="connsiteY2" fmla="*/ 2298097 h 2307043"/>
                <a:gd name="connsiteX0" fmla="*/ 1006115 w 2947760"/>
                <a:gd name="connsiteY0" fmla="*/ 2194980 h 2307043"/>
                <a:gd name="connsiteX1" fmla="*/ 894052 w 2947760"/>
                <a:gd name="connsiteY1" fmla="*/ 2307043 h 2307043"/>
                <a:gd name="connsiteX2" fmla="*/ 1006115 w 2947760"/>
                <a:gd name="connsiteY2" fmla="*/ 2194980 h 2307043"/>
                <a:gd name="connsiteX0" fmla="*/ 976015 w 2947760"/>
                <a:gd name="connsiteY0" fmla="*/ 2194595 h 2307043"/>
                <a:gd name="connsiteX1" fmla="*/ 990801 w 2947760"/>
                <a:gd name="connsiteY1" fmla="*/ 2209381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0" fmla="*/ 1006115 w 2947760"/>
                <a:gd name="connsiteY0" fmla="*/ 2194980 h 2307043"/>
                <a:gd name="connsiteX1" fmla="*/ 894052 w 2947760"/>
                <a:gd name="connsiteY1" fmla="*/ 2307043 h 2307043"/>
                <a:gd name="connsiteX2" fmla="*/ 1006115 w 2947760"/>
                <a:gd name="connsiteY2" fmla="*/ 2194980 h 2307043"/>
                <a:gd name="connsiteX0" fmla="*/ 976015 w 2947760"/>
                <a:gd name="connsiteY0" fmla="*/ 2194595 h 2307043"/>
                <a:gd name="connsiteX1" fmla="*/ 990801 w 2947760"/>
                <a:gd name="connsiteY1" fmla="*/ 2209381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976015 w 2947760"/>
                <a:gd name="connsiteY0" fmla="*/ 2194595 h 2307043"/>
                <a:gd name="connsiteX1" fmla="*/ 990801 w 2947760"/>
                <a:gd name="connsiteY1" fmla="*/ 2209381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976015 w 2947760"/>
                <a:gd name="connsiteY0" fmla="*/ 2194595 h 2307043"/>
                <a:gd name="connsiteX1" fmla="*/ 990801 w 2947760"/>
                <a:gd name="connsiteY1" fmla="*/ 2209381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976015 w 2947760"/>
                <a:gd name="connsiteY0" fmla="*/ 2194595 h 2307043"/>
                <a:gd name="connsiteX1" fmla="*/ 990801 w 2947760"/>
                <a:gd name="connsiteY1" fmla="*/ 2209381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976015 w 2947760"/>
                <a:gd name="connsiteY0" fmla="*/ 2194595 h 2307043"/>
                <a:gd name="connsiteX1" fmla="*/ 990801 w 2947760"/>
                <a:gd name="connsiteY1" fmla="*/ 2209381 h 2307043"/>
                <a:gd name="connsiteX2" fmla="*/ 976015 w 2947760"/>
                <a:gd name="connsiteY2" fmla="*/ 2194595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976015 w 2947760"/>
                <a:gd name="connsiteY0" fmla="*/ 2194595 h 2307043"/>
                <a:gd name="connsiteX1" fmla="*/ 990801 w 2947760"/>
                <a:gd name="connsiteY1" fmla="*/ 2209381 h 2307043"/>
                <a:gd name="connsiteX2" fmla="*/ 1067455 w 2947760"/>
                <a:gd name="connsiteY2" fmla="*/ 2286035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976015 w 2947760"/>
                <a:gd name="connsiteY0" fmla="*/ 2194595 h 2307043"/>
                <a:gd name="connsiteX1" fmla="*/ 1067455 w 2947760"/>
                <a:gd name="connsiteY1" fmla="*/ 2286035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2" fmla="*/ 917145 w 2947760"/>
                <a:gd name="connsiteY2" fmla="*/ 2262688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976015 w 2947760"/>
                <a:gd name="connsiteY0" fmla="*/ 2194595 h 2307043"/>
                <a:gd name="connsiteX1" fmla="*/ 1067455 w 2947760"/>
                <a:gd name="connsiteY1" fmla="*/ 2286035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2" fmla="*/ 917145 w 2947760"/>
                <a:gd name="connsiteY2" fmla="*/ 2262688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976015 w 2947760"/>
                <a:gd name="connsiteY0" fmla="*/ 2194595 h 2307043"/>
                <a:gd name="connsiteX1" fmla="*/ 1067455 w 2947760"/>
                <a:gd name="connsiteY1" fmla="*/ 2286035 h 2307043"/>
                <a:gd name="connsiteX2" fmla="*/ 976015 w 2947760"/>
                <a:gd name="connsiteY2" fmla="*/ 2194595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2" fmla="*/ 917145 w 2947760"/>
                <a:gd name="connsiteY2" fmla="*/ 2262688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976015 w 2947760"/>
                <a:gd name="connsiteY0" fmla="*/ 2194595 h 2307043"/>
                <a:gd name="connsiteX1" fmla="*/ 1067455 w 2947760"/>
                <a:gd name="connsiteY1" fmla="*/ 2286035 h 2307043"/>
                <a:gd name="connsiteX2" fmla="*/ 1067455 w 2947760"/>
                <a:gd name="connsiteY2" fmla="*/ 2286035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2" fmla="*/ 917145 w 2947760"/>
                <a:gd name="connsiteY2" fmla="*/ 2262688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1067455 w 2947760"/>
                <a:gd name="connsiteY0" fmla="*/ 2286035 h 2307043"/>
                <a:gd name="connsiteX1" fmla="*/ 1067455 w 2947760"/>
                <a:gd name="connsiteY1" fmla="*/ 2286035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50417"/>
                <a:gd name="connsiteX1" fmla="*/ 5659 w 43256"/>
                <a:gd name="connsiteY1" fmla="*/ 6766 h 50417"/>
                <a:gd name="connsiteX2" fmla="*/ 14041 w 43256"/>
                <a:gd name="connsiteY2" fmla="*/ 5061 h 50417"/>
                <a:gd name="connsiteX3" fmla="*/ 22492 w 43256"/>
                <a:gd name="connsiteY3" fmla="*/ 3291 h 50417"/>
                <a:gd name="connsiteX4" fmla="*/ 25785 w 43256"/>
                <a:gd name="connsiteY4" fmla="*/ 59 h 50417"/>
                <a:gd name="connsiteX5" fmla="*/ 29869 w 43256"/>
                <a:gd name="connsiteY5" fmla="*/ 2340 h 50417"/>
                <a:gd name="connsiteX6" fmla="*/ 35499 w 43256"/>
                <a:gd name="connsiteY6" fmla="*/ 549 h 50417"/>
                <a:gd name="connsiteX7" fmla="*/ 38354 w 43256"/>
                <a:gd name="connsiteY7" fmla="*/ 5435 h 50417"/>
                <a:gd name="connsiteX8" fmla="*/ 42018 w 43256"/>
                <a:gd name="connsiteY8" fmla="*/ 10177 h 50417"/>
                <a:gd name="connsiteX9" fmla="*/ 41854 w 43256"/>
                <a:gd name="connsiteY9" fmla="*/ 15319 h 50417"/>
                <a:gd name="connsiteX10" fmla="*/ 43052 w 43256"/>
                <a:gd name="connsiteY10" fmla="*/ 23181 h 50417"/>
                <a:gd name="connsiteX11" fmla="*/ 37440 w 43256"/>
                <a:gd name="connsiteY11" fmla="*/ 30063 h 50417"/>
                <a:gd name="connsiteX12" fmla="*/ 35431 w 43256"/>
                <a:gd name="connsiteY12" fmla="*/ 35960 h 50417"/>
                <a:gd name="connsiteX13" fmla="*/ 28591 w 43256"/>
                <a:gd name="connsiteY13" fmla="*/ 36674 h 50417"/>
                <a:gd name="connsiteX14" fmla="*/ 23703 w 43256"/>
                <a:gd name="connsiteY14" fmla="*/ 42965 h 50417"/>
                <a:gd name="connsiteX15" fmla="*/ 16516 w 43256"/>
                <a:gd name="connsiteY15" fmla="*/ 39125 h 50417"/>
                <a:gd name="connsiteX16" fmla="*/ 5840 w 43256"/>
                <a:gd name="connsiteY16" fmla="*/ 35331 h 50417"/>
                <a:gd name="connsiteX17" fmla="*/ 1146 w 43256"/>
                <a:gd name="connsiteY17" fmla="*/ 31109 h 50417"/>
                <a:gd name="connsiteX18" fmla="*/ 2149 w 43256"/>
                <a:gd name="connsiteY18" fmla="*/ 25410 h 50417"/>
                <a:gd name="connsiteX19" fmla="*/ 31 w 43256"/>
                <a:gd name="connsiteY19" fmla="*/ 19563 h 50417"/>
                <a:gd name="connsiteX20" fmla="*/ 3899 w 43256"/>
                <a:gd name="connsiteY20" fmla="*/ 14366 h 50417"/>
                <a:gd name="connsiteX21" fmla="*/ 3936 w 43256"/>
                <a:gd name="connsiteY21" fmla="*/ 14229 h 50417"/>
                <a:gd name="connsiteX0" fmla="*/ 917145 w 2947760"/>
                <a:gd name="connsiteY0" fmla="*/ 2262688 h 2354128"/>
                <a:gd name="connsiteX1" fmla="*/ 952554 w 2947760"/>
                <a:gd name="connsiteY1" fmla="*/ 2298097 h 2354128"/>
                <a:gd name="connsiteX2" fmla="*/ 1008585 w 2947760"/>
                <a:gd name="connsiteY2" fmla="*/ 2354128 h 2354128"/>
                <a:gd name="connsiteX0" fmla="*/ 894052 w 2947760"/>
                <a:gd name="connsiteY0" fmla="*/ 2307043 h 2354128"/>
                <a:gd name="connsiteX1" fmla="*/ 1097555 w 2947760"/>
                <a:gd name="connsiteY1" fmla="*/ 2286420 h 2354128"/>
                <a:gd name="connsiteX0" fmla="*/ 1067455 w 2947760"/>
                <a:gd name="connsiteY0" fmla="*/ 2286035 h 2354128"/>
                <a:gd name="connsiteX1" fmla="*/ 1067455 w 2947760"/>
                <a:gd name="connsiteY1" fmla="*/ 2286035 h 2354128"/>
                <a:gd name="connsiteX0" fmla="*/ 4729 w 43256"/>
                <a:gd name="connsiteY0" fmla="*/ 26036 h 50417"/>
                <a:gd name="connsiteX1" fmla="*/ 2196 w 43256"/>
                <a:gd name="connsiteY1" fmla="*/ 25239 h 50417"/>
                <a:gd name="connsiteX2" fmla="*/ 6964 w 43256"/>
                <a:gd name="connsiteY2" fmla="*/ 34758 h 50417"/>
                <a:gd name="connsiteX3" fmla="*/ 5856 w 43256"/>
                <a:gd name="connsiteY3" fmla="*/ 35139 h 50417"/>
                <a:gd name="connsiteX4" fmla="*/ 16514 w 43256"/>
                <a:gd name="connsiteY4" fmla="*/ 38949 h 50417"/>
                <a:gd name="connsiteX5" fmla="*/ 15846 w 43256"/>
                <a:gd name="connsiteY5" fmla="*/ 37209 h 50417"/>
                <a:gd name="connsiteX6" fmla="*/ 28863 w 43256"/>
                <a:gd name="connsiteY6" fmla="*/ 34610 h 50417"/>
                <a:gd name="connsiteX7" fmla="*/ 28596 w 43256"/>
                <a:gd name="connsiteY7" fmla="*/ 36519 h 50417"/>
                <a:gd name="connsiteX8" fmla="*/ 34165 w 43256"/>
                <a:gd name="connsiteY8" fmla="*/ 22813 h 50417"/>
                <a:gd name="connsiteX9" fmla="*/ 37416 w 43256"/>
                <a:gd name="connsiteY9" fmla="*/ 29949 h 50417"/>
                <a:gd name="connsiteX10" fmla="*/ 41834 w 43256"/>
                <a:gd name="connsiteY10" fmla="*/ 15213 h 50417"/>
                <a:gd name="connsiteX11" fmla="*/ 40386 w 43256"/>
                <a:gd name="connsiteY11" fmla="*/ 17889 h 50417"/>
                <a:gd name="connsiteX12" fmla="*/ 38360 w 43256"/>
                <a:gd name="connsiteY12" fmla="*/ 5285 h 50417"/>
                <a:gd name="connsiteX13" fmla="*/ 38436 w 43256"/>
                <a:gd name="connsiteY13" fmla="*/ 6549 h 50417"/>
                <a:gd name="connsiteX14" fmla="*/ 29114 w 43256"/>
                <a:gd name="connsiteY14" fmla="*/ 3811 h 50417"/>
                <a:gd name="connsiteX15" fmla="*/ 29856 w 43256"/>
                <a:gd name="connsiteY15" fmla="*/ 2199 h 50417"/>
                <a:gd name="connsiteX16" fmla="*/ 22177 w 43256"/>
                <a:gd name="connsiteY16" fmla="*/ 4579 h 50417"/>
                <a:gd name="connsiteX17" fmla="*/ 22536 w 43256"/>
                <a:gd name="connsiteY17" fmla="*/ 3189 h 50417"/>
                <a:gd name="connsiteX18" fmla="*/ 14036 w 43256"/>
                <a:gd name="connsiteY18" fmla="*/ 5051 h 50417"/>
                <a:gd name="connsiteX19" fmla="*/ 15336 w 43256"/>
                <a:gd name="connsiteY19" fmla="*/ 6399 h 50417"/>
                <a:gd name="connsiteX20" fmla="*/ 4163 w 43256"/>
                <a:gd name="connsiteY20" fmla="*/ 15648 h 50417"/>
                <a:gd name="connsiteX21" fmla="*/ 3936 w 43256"/>
                <a:gd name="connsiteY21" fmla="*/ 14229 h 50417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1067455 w 2947760"/>
                <a:gd name="connsiteY0" fmla="*/ 2286035 h 2307043"/>
                <a:gd name="connsiteX1" fmla="*/ 1067455 w 2947760"/>
                <a:gd name="connsiteY1" fmla="*/ 2286035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56902 w 2947760"/>
                <a:gd name="connsiteY0" fmla="*/ 1507314 h 2307043"/>
                <a:gd name="connsiteX1" fmla="*/ 952554 w 2947760"/>
                <a:gd name="connsiteY1" fmla="*/ 2298097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1067455 w 2947760"/>
                <a:gd name="connsiteY0" fmla="*/ 2286035 h 2307043"/>
                <a:gd name="connsiteX1" fmla="*/ 1067455 w 2947760"/>
                <a:gd name="connsiteY1" fmla="*/ 2286035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56902 w 2947760"/>
                <a:gd name="connsiteY0" fmla="*/ 1507314 h 2307043"/>
                <a:gd name="connsiteX1" fmla="*/ 952554 w 2947760"/>
                <a:gd name="connsiteY1" fmla="*/ 2298097 h 2307043"/>
                <a:gd name="connsiteX0" fmla="*/ 894052 w 2947760"/>
                <a:gd name="connsiteY0" fmla="*/ 2307043 h 2307043"/>
                <a:gd name="connsiteX1" fmla="*/ 1598488 w 2947760"/>
                <a:gd name="connsiteY1" fmla="*/ 1193115 h 2307043"/>
                <a:gd name="connsiteX0" fmla="*/ 1067455 w 2947760"/>
                <a:gd name="connsiteY0" fmla="*/ 2286035 h 2307043"/>
                <a:gd name="connsiteX1" fmla="*/ 1067455 w 2947760"/>
                <a:gd name="connsiteY1" fmla="*/ 2286035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217"/>
                <a:gd name="connsiteX1" fmla="*/ 5659 w 43256"/>
                <a:gd name="connsiteY1" fmla="*/ 6766 h 49217"/>
                <a:gd name="connsiteX2" fmla="*/ 14041 w 43256"/>
                <a:gd name="connsiteY2" fmla="*/ 5061 h 49217"/>
                <a:gd name="connsiteX3" fmla="*/ 22492 w 43256"/>
                <a:gd name="connsiteY3" fmla="*/ 3291 h 49217"/>
                <a:gd name="connsiteX4" fmla="*/ 25785 w 43256"/>
                <a:gd name="connsiteY4" fmla="*/ 59 h 49217"/>
                <a:gd name="connsiteX5" fmla="*/ 29869 w 43256"/>
                <a:gd name="connsiteY5" fmla="*/ 2340 h 49217"/>
                <a:gd name="connsiteX6" fmla="*/ 35499 w 43256"/>
                <a:gd name="connsiteY6" fmla="*/ 549 h 49217"/>
                <a:gd name="connsiteX7" fmla="*/ 38354 w 43256"/>
                <a:gd name="connsiteY7" fmla="*/ 5435 h 49217"/>
                <a:gd name="connsiteX8" fmla="*/ 42018 w 43256"/>
                <a:gd name="connsiteY8" fmla="*/ 10177 h 49217"/>
                <a:gd name="connsiteX9" fmla="*/ 41854 w 43256"/>
                <a:gd name="connsiteY9" fmla="*/ 15319 h 49217"/>
                <a:gd name="connsiteX10" fmla="*/ 43052 w 43256"/>
                <a:gd name="connsiteY10" fmla="*/ 23181 h 49217"/>
                <a:gd name="connsiteX11" fmla="*/ 37440 w 43256"/>
                <a:gd name="connsiteY11" fmla="*/ 30063 h 49217"/>
                <a:gd name="connsiteX12" fmla="*/ 35431 w 43256"/>
                <a:gd name="connsiteY12" fmla="*/ 35960 h 49217"/>
                <a:gd name="connsiteX13" fmla="*/ 28591 w 43256"/>
                <a:gd name="connsiteY13" fmla="*/ 36674 h 49217"/>
                <a:gd name="connsiteX14" fmla="*/ 23703 w 43256"/>
                <a:gd name="connsiteY14" fmla="*/ 42965 h 49217"/>
                <a:gd name="connsiteX15" fmla="*/ 16516 w 43256"/>
                <a:gd name="connsiteY15" fmla="*/ 39125 h 49217"/>
                <a:gd name="connsiteX16" fmla="*/ 5840 w 43256"/>
                <a:gd name="connsiteY16" fmla="*/ 35331 h 49217"/>
                <a:gd name="connsiteX17" fmla="*/ 1146 w 43256"/>
                <a:gd name="connsiteY17" fmla="*/ 31109 h 49217"/>
                <a:gd name="connsiteX18" fmla="*/ 2149 w 43256"/>
                <a:gd name="connsiteY18" fmla="*/ 25410 h 49217"/>
                <a:gd name="connsiteX19" fmla="*/ 31 w 43256"/>
                <a:gd name="connsiteY19" fmla="*/ 19563 h 49217"/>
                <a:gd name="connsiteX20" fmla="*/ 3899 w 43256"/>
                <a:gd name="connsiteY20" fmla="*/ 14366 h 49217"/>
                <a:gd name="connsiteX21" fmla="*/ 3936 w 43256"/>
                <a:gd name="connsiteY21" fmla="*/ 14229 h 49217"/>
                <a:gd name="connsiteX0" fmla="*/ 956902 w 2947760"/>
                <a:gd name="connsiteY0" fmla="*/ 1507314 h 2298097"/>
                <a:gd name="connsiteX1" fmla="*/ 952554 w 2947760"/>
                <a:gd name="connsiteY1" fmla="*/ 2298097 h 2298097"/>
                <a:gd name="connsiteX0" fmla="*/ 882125 w 2947760"/>
                <a:gd name="connsiteY0" fmla="*/ 1265422 h 2298097"/>
                <a:gd name="connsiteX1" fmla="*/ 1598488 w 2947760"/>
                <a:gd name="connsiteY1" fmla="*/ 1193115 h 2298097"/>
                <a:gd name="connsiteX0" fmla="*/ 1067455 w 2947760"/>
                <a:gd name="connsiteY0" fmla="*/ 2286035 h 2298097"/>
                <a:gd name="connsiteX1" fmla="*/ 1067455 w 2947760"/>
                <a:gd name="connsiteY1" fmla="*/ 2286035 h 2298097"/>
                <a:gd name="connsiteX0" fmla="*/ 4729 w 43256"/>
                <a:gd name="connsiteY0" fmla="*/ 26036 h 49217"/>
                <a:gd name="connsiteX1" fmla="*/ 2196 w 43256"/>
                <a:gd name="connsiteY1" fmla="*/ 25239 h 49217"/>
                <a:gd name="connsiteX2" fmla="*/ 6964 w 43256"/>
                <a:gd name="connsiteY2" fmla="*/ 34758 h 49217"/>
                <a:gd name="connsiteX3" fmla="*/ 5856 w 43256"/>
                <a:gd name="connsiteY3" fmla="*/ 35139 h 49217"/>
                <a:gd name="connsiteX4" fmla="*/ 16514 w 43256"/>
                <a:gd name="connsiteY4" fmla="*/ 38949 h 49217"/>
                <a:gd name="connsiteX5" fmla="*/ 15846 w 43256"/>
                <a:gd name="connsiteY5" fmla="*/ 37209 h 49217"/>
                <a:gd name="connsiteX6" fmla="*/ 28863 w 43256"/>
                <a:gd name="connsiteY6" fmla="*/ 34610 h 49217"/>
                <a:gd name="connsiteX7" fmla="*/ 28596 w 43256"/>
                <a:gd name="connsiteY7" fmla="*/ 36519 h 49217"/>
                <a:gd name="connsiteX8" fmla="*/ 34165 w 43256"/>
                <a:gd name="connsiteY8" fmla="*/ 22813 h 49217"/>
                <a:gd name="connsiteX9" fmla="*/ 37416 w 43256"/>
                <a:gd name="connsiteY9" fmla="*/ 29949 h 49217"/>
                <a:gd name="connsiteX10" fmla="*/ 41834 w 43256"/>
                <a:gd name="connsiteY10" fmla="*/ 15213 h 49217"/>
                <a:gd name="connsiteX11" fmla="*/ 40386 w 43256"/>
                <a:gd name="connsiteY11" fmla="*/ 17889 h 49217"/>
                <a:gd name="connsiteX12" fmla="*/ 38360 w 43256"/>
                <a:gd name="connsiteY12" fmla="*/ 5285 h 49217"/>
                <a:gd name="connsiteX13" fmla="*/ 38436 w 43256"/>
                <a:gd name="connsiteY13" fmla="*/ 6549 h 49217"/>
                <a:gd name="connsiteX14" fmla="*/ 29114 w 43256"/>
                <a:gd name="connsiteY14" fmla="*/ 3811 h 49217"/>
                <a:gd name="connsiteX15" fmla="*/ 29856 w 43256"/>
                <a:gd name="connsiteY15" fmla="*/ 2199 h 49217"/>
                <a:gd name="connsiteX16" fmla="*/ 22177 w 43256"/>
                <a:gd name="connsiteY16" fmla="*/ 4579 h 49217"/>
                <a:gd name="connsiteX17" fmla="*/ 22536 w 43256"/>
                <a:gd name="connsiteY17" fmla="*/ 3189 h 49217"/>
                <a:gd name="connsiteX18" fmla="*/ 14036 w 43256"/>
                <a:gd name="connsiteY18" fmla="*/ 5051 h 49217"/>
                <a:gd name="connsiteX19" fmla="*/ 15336 w 43256"/>
                <a:gd name="connsiteY19" fmla="*/ 6399 h 49217"/>
                <a:gd name="connsiteX20" fmla="*/ 4163 w 43256"/>
                <a:gd name="connsiteY20" fmla="*/ 15648 h 49217"/>
                <a:gd name="connsiteX21" fmla="*/ 3936 w 43256"/>
                <a:gd name="connsiteY21" fmla="*/ 14229 h 49217"/>
                <a:gd name="connsiteX0" fmla="*/ 3936 w 43256"/>
                <a:gd name="connsiteY0" fmla="*/ 14229 h 49217"/>
                <a:gd name="connsiteX1" fmla="*/ 5659 w 43256"/>
                <a:gd name="connsiteY1" fmla="*/ 6766 h 49217"/>
                <a:gd name="connsiteX2" fmla="*/ 14041 w 43256"/>
                <a:gd name="connsiteY2" fmla="*/ 5061 h 49217"/>
                <a:gd name="connsiteX3" fmla="*/ 22492 w 43256"/>
                <a:gd name="connsiteY3" fmla="*/ 3291 h 49217"/>
                <a:gd name="connsiteX4" fmla="*/ 25785 w 43256"/>
                <a:gd name="connsiteY4" fmla="*/ 59 h 49217"/>
                <a:gd name="connsiteX5" fmla="*/ 29869 w 43256"/>
                <a:gd name="connsiteY5" fmla="*/ 2340 h 49217"/>
                <a:gd name="connsiteX6" fmla="*/ 35499 w 43256"/>
                <a:gd name="connsiteY6" fmla="*/ 549 h 49217"/>
                <a:gd name="connsiteX7" fmla="*/ 38354 w 43256"/>
                <a:gd name="connsiteY7" fmla="*/ 5435 h 49217"/>
                <a:gd name="connsiteX8" fmla="*/ 42018 w 43256"/>
                <a:gd name="connsiteY8" fmla="*/ 10177 h 49217"/>
                <a:gd name="connsiteX9" fmla="*/ 41854 w 43256"/>
                <a:gd name="connsiteY9" fmla="*/ 15319 h 49217"/>
                <a:gd name="connsiteX10" fmla="*/ 43052 w 43256"/>
                <a:gd name="connsiteY10" fmla="*/ 23181 h 49217"/>
                <a:gd name="connsiteX11" fmla="*/ 37440 w 43256"/>
                <a:gd name="connsiteY11" fmla="*/ 30063 h 49217"/>
                <a:gd name="connsiteX12" fmla="*/ 35431 w 43256"/>
                <a:gd name="connsiteY12" fmla="*/ 35960 h 49217"/>
                <a:gd name="connsiteX13" fmla="*/ 28591 w 43256"/>
                <a:gd name="connsiteY13" fmla="*/ 36674 h 49217"/>
                <a:gd name="connsiteX14" fmla="*/ 23703 w 43256"/>
                <a:gd name="connsiteY14" fmla="*/ 42965 h 49217"/>
                <a:gd name="connsiteX15" fmla="*/ 16516 w 43256"/>
                <a:gd name="connsiteY15" fmla="*/ 39125 h 49217"/>
                <a:gd name="connsiteX16" fmla="*/ 5840 w 43256"/>
                <a:gd name="connsiteY16" fmla="*/ 35331 h 49217"/>
                <a:gd name="connsiteX17" fmla="*/ 1146 w 43256"/>
                <a:gd name="connsiteY17" fmla="*/ 31109 h 49217"/>
                <a:gd name="connsiteX18" fmla="*/ 2149 w 43256"/>
                <a:gd name="connsiteY18" fmla="*/ 25410 h 49217"/>
                <a:gd name="connsiteX19" fmla="*/ 31 w 43256"/>
                <a:gd name="connsiteY19" fmla="*/ 19563 h 49217"/>
                <a:gd name="connsiteX20" fmla="*/ 3899 w 43256"/>
                <a:gd name="connsiteY20" fmla="*/ 14366 h 49217"/>
                <a:gd name="connsiteX21" fmla="*/ 3936 w 43256"/>
                <a:gd name="connsiteY21" fmla="*/ 14229 h 49217"/>
                <a:gd name="connsiteX0" fmla="*/ 956902 w 2947760"/>
                <a:gd name="connsiteY0" fmla="*/ 1507314 h 2298097"/>
                <a:gd name="connsiteX1" fmla="*/ 952554 w 2947760"/>
                <a:gd name="connsiteY1" fmla="*/ 2298097 h 2298097"/>
                <a:gd name="connsiteX0" fmla="*/ 882125 w 2947760"/>
                <a:gd name="connsiteY0" fmla="*/ 1265422 h 2298097"/>
                <a:gd name="connsiteX1" fmla="*/ 1598488 w 2947760"/>
                <a:gd name="connsiteY1" fmla="*/ 1193115 h 2298097"/>
                <a:gd name="connsiteX0" fmla="*/ 1067455 w 2947760"/>
                <a:gd name="connsiteY0" fmla="*/ 2286035 h 2298097"/>
                <a:gd name="connsiteX1" fmla="*/ 1413337 w 2947760"/>
                <a:gd name="connsiteY1" fmla="*/ 1546563 h 2298097"/>
                <a:gd name="connsiteX0" fmla="*/ 4729 w 43256"/>
                <a:gd name="connsiteY0" fmla="*/ 26036 h 49217"/>
                <a:gd name="connsiteX1" fmla="*/ 2196 w 43256"/>
                <a:gd name="connsiteY1" fmla="*/ 25239 h 49217"/>
                <a:gd name="connsiteX2" fmla="*/ 6964 w 43256"/>
                <a:gd name="connsiteY2" fmla="*/ 34758 h 49217"/>
                <a:gd name="connsiteX3" fmla="*/ 5856 w 43256"/>
                <a:gd name="connsiteY3" fmla="*/ 35139 h 49217"/>
                <a:gd name="connsiteX4" fmla="*/ 16514 w 43256"/>
                <a:gd name="connsiteY4" fmla="*/ 38949 h 49217"/>
                <a:gd name="connsiteX5" fmla="*/ 15846 w 43256"/>
                <a:gd name="connsiteY5" fmla="*/ 37209 h 49217"/>
                <a:gd name="connsiteX6" fmla="*/ 28863 w 43256"/>
                <a:gd name="connsiteY6" fmla="*/ 34610 h 49217"/>
                <a:gd name="connsiteX7" fmla="*/ 28596 w 43256"/>
                <a:gd name="connsiteY7" fmla="*/ 36519 h 49217"/>
                <a:gd name="connsiteX8" fmla="*/ 34165 w 43256"/>
                <a:gd name="connsiteY8" fmla="*/ 22813 h 49217"/>
                <a:gd name="connsiteX9" fmla="*/ 37416 w 43256"/>
                <a:gd name="connsiteY9" fmla="*/ 29949 h 49217"/>
                <a:gd name="connsiteX10" fmla="*/ 41834 w 43256"/>
                <a:gd name="connsiteY10" fmla="*/ 15213 h 49217"/>
                <a:gd name="connsiteX11" fmla="*/ 40386 w 43256"/>
                <a:gd name="connsiteY11" fmla="*/ 17889 h 49217"/>
                <a:gd name="connsiteX12" fmla="*/ 38360 w 43256"/>
                <a:gd name="connsiteY12" fmla="*/ 5285 h 49217"/>
                <a:gd name="connsiteX13" fmla="*/ 38436 w 43256"/>
                <a:gd name="connsiteY13" fmla="*/ 6549 h 49217"/>
                <a:gd name="connsiteX14" fmla="*/ 29114 w 43256"/>
                <a:gd name="connsiteY14" fmla="*/ 3811 h 49217"/>
                <a:gd name="connsiteX15" fmla="*/ 29856 w 43256"/>
                <a:gd name="connsiteY15" fmla="*/ 2199 h 49217"/>
                <a:gd name="connsiteX16" fmla="*/ 22177 w 43256"/>
                <a:gd name="connsiteY16" fmla="*/ 4579 h 49217"/>
                <a:gd name="connsiteX17" fmla="*/ 22536 w 43256"/>
                <a:gd name="connsiteY17" fmla="*/ 3189 h 49217"/>
                <a:gd name="connsiteX18" fmla="*/ 14036 w 43256"/>
                <a:gd name="connsiteY18" fmla="*/ 5051 h 49217"/>
                <a:gd name="connsiteX19" fmla="*/ 15336 w 43256"/>
                <a:gd name="connsiteY19" fmla="*/ 6399 h 49217"/>
                <a:gd name="connsiteX20" fmla="*/ 4163 w 43256"/>
                <a:gd name="connsiteY20" fmla="*/ 15648 h 49217"/>
                <a:gd name="connsiteX21" fmla="*/ 3936 w 43256"/>
                <a:gd name="connsiteY21" fmla="*/ 14229 h 49217"/>
                <a:gd name="connsiteX0" fmla="*/ 3936 w 43256"/>
                <a:gd name="connsiteY0" fmla="*/ 14229 h 48959"/>
                <a:gd name="connsiteX1" fmla="*/ 5659 w 43256"/>
                <a:gd name="connsiteY1" fmla="*/ 6766 h 48959"/>
                <a:gd name="connsiteX2" fmla="*/ 14041 w 43256"/>
                <a:gd name="connsiteY2" fmla="*/ 5061 h 48959"/>
                <a:gd name="connsiteX3" fmla="*/ 22492 w 43256"/>
                <a:gd name="connsiteY3" fmla="*/ 3291 h 48959"/>
                <a:gd name="connsiteX4" fmla="*/ 25785 w 43256"/>
                <a:gd name="connsiteY4" fmla="*/ 59 h 48959"/>
                <a:gd name="connsiteX5" fmla="*/ 29869 w 43256"/>
                <a:gd name="connsiteY5" fmla="*/ 2340 h 48959"/>
                <a:gd name="connsiteX6" fmla="*/ 35499 w 43256"/>
                <a:gd name="connsiteY6" fmla="*/ 549 h 48959"/>
                <a:gd name="connsiteX7" fmla="*/ 38354 w 43256"/>
                <a:gd name="connsiteY7" fmla="*/ 5435 h 48959"/>
                <a:gd name="connsiteX8" fmla="*/ 42018 w 43256"/>
                <a:gd name="connsiteY8" fmla="*/ 10177 h 48959"/>
                <a:gd name="connsiteX9" fmla="*/ 41854 w 43256"/>
                <a:gd name="connsiteY9" fmla="*/ 15319 h 48959"/>
                <a:gd name="connsiteX10" fmla="*/ 43052 w 43256"/>
                <a:gd name="connsiteY10" fmla="*/ 23181 h 48959"/>
                <a:gd name="connsiteX11" fmla="*/ 37440 w 43256"/>
                <a:gd name="connsiteY11" fmla="*/ 30063 h 48959"/>
                <a:gd name="connsiteX12" fmla="*/ 35431 w 43256"/>
                <a:gd name="connsiteY12" fmla="*/ 35960 h 48959"/>
                <a:gd name="connsiteX13" fmla="*/ 28591 w 43256"/>
                <a:gd name="connsiteY13" fmla="*/ 36674 h 48959"/>
                <a:gd name="connsiteX14" fmla="*/ 23703 w 43256"/>
                <a:gd name="connsiteY14" fmla="*/ 42965 h 48959"/>
                <a:gd name="connsiteX15" fmla="*/ 16516 w 43256"/>
                <a:gd name="connsiteY15" fmla="*/ 39125 h 48959"/>
                <a:gd name="connsiteX16" fmla="*/ 5840 w 43256"/>
                <a:gd name="connsiteY16" fmla="*/ 35331 h 48959"/>
                <a:gd name="connsiteX17" fmla="*/ 1146 w 43256"/>
                <a:gd name="connsiteY17" fmla="*/ 31109 h 48959"/>
                <a:gd name="connsiteX18" fmla="*/ 2149 w 43256"/>
                <a:gd name="connsiteY18" fmla="*/ 25410 h 48959"/>
                <a:gd name="connsiteX19" fmla="*/ 31 w 43256"/>
                <a:gd name="connsiteY19" fmla="*/ 19563 h 48959"/>
                <a:gd name="connsiteX20" fmla="*/ 3899 w 43256"/>
                <a:gd name="connsiteY20" fmla="*/ 14366 h 48959"/>
                <a:gd name="connsiteX21" fmla="*/ 3936 w 43256"/>
                <a:gd name="connsiteY21" fmla="*/ 14229 h 48959"/>
                <a:gd name="connsiteX0" fmla="*/ 956902 w 2947760"/>
                <a:gd name="connsiteY0" fmla="*/ 1507314 h 2286035"/>
                <a:gd name="connsiteX1" fmla="*/ 674258 w 2947760"/>
                <a:gd name="connsiteY1" fmla="*/ 1526820 h 2286035"/>
                <a:gd name="connsiteX0" fmla="*/ 882125 w 2947760"/>
                <a:gd name="connsiteY0" fmla="*/ 1265422 h 2286035"/>
                <a:gd name="connsiteX1" fmla="*/ 1598488 w 2947760"/>
                <a:gd name="connsiteY1" fmla="*/ 1193115 h 2286035"/>
                <a:gd name="connsiteX0" fmla="*/ 1067455 w 2947760"/>
                <a:gd name="connsiteY0" fmla="*/ 2286035 h 2286035"/>
                <a:gd name="connsiteX1" fmla="*/ 1413337 w 2947760"/>
                <a:gd name="connsiteY1" fmla="*/ 1546563 h 2286035"/>
                <a:gd name="connsiteX0" fmla="*/ 4729 w 43256"/>
                <a:gd name="connsiteY0" fmla="*/ 26036 h 48959"/>
                <a:gd name="connsiteX1" fmla="*/ 2196 w 43256"/>
                <a:gd name="connsiteY1" fmla="*/ 25239 h 48959"/>
                <a:gd name="connsiteX2" fmla="*/ 6964 w 43256"/>
                <a:gd name="connsiteY2" fmla="*/ 34758 h 48959"/>
                <a:gd name="connsiteX3" fmla="*/ 5856 w 43256"/>
                <a:gd name="connsiteY3" fmla="*/ 35139 h 48959"/>
                <a:gd name="connsiteX4" fmla="*/ 16514 w 43256"/>
                <a:gd name="connsiteY4" fmla="*/ 38949 h 48959"/>
                <a:gd name="connsiteX5" fmla="*/ 15846 w 43256"/>
                <a:gd name="connsiteY5" fmla="*/ 37209 h 48959"/>
                <a:gd name="connsiteX6" fmla="*/ 28863 w 43256"/>
                <a:gd name="connsiteY6" fmla="*/ 34610 h 48959"/>
                <a:gd name="connsiteX7" fmla="*/ 28596 w 43256"/>
                <a:gd name="connsiteY7" fmla="*/ 36519 h 48959"/>
                <a:gd name="connsiteX8" fmla="*/ 34165 w 43256"/>
                <a:gd name="connsiteY8" fmla="*/ 22813 h 48959"/>
                <a:gd name="connsiteX9" fmla="*/ 37416 w 43256"/>
                <a:gd name="connsiteY9" fmla="*/ 29949 h 48959"/>
                <a:gd name="connsiteX10" fmla="*/ 41834 w 43256"/>
                <a:gd name="connsiteY10" fmla="*/ 15213 h 48959"/>
                <a:gd name="connsiteX11" fmla="*/ 40386 w 43256"/>
                <a:gd name="connsiteY11" fmla="*/ 17889 h 48959"/>
                <a:gd name="connsiteX12" fmla="*/ 38360 w 43256"/>
                <a:gd name="connsiteY12" fmla="*/ 5285 h 48959"/>
                <a:gd name="connsiteX13" fmla="*/ 38436 w 43256"/>
                <a:gd name="connsiteY13" fmla="*/ 6549 h 48959"/>
                <a:gd name="connsiteX14" fmla="*/ 29114 w 43256"/>
                <a:gd name="connsiteY14" fmla="*/ 3811 h 48959"/>
                <a:gd name="connsiteX15" fmla="*/ 29856 w 43256"/>
                <a:gd name="connsiteY15" fmla="*/ 2199 h 48959"/>
                <a:gd name="connsiteX16" fmla="*/ 22177 w 43256"/>
                <a:gd name="connsiteY16" fmla="*/ 4579 h 48959"/>
                <a:gd name="connsiteX17" fmla="*/ 22536 w 43256"/>
                <a:gd name="connsiteY17" fmla="*/ 3189 h 48959"/>
                <a:gd name="connsiteX18" fmla="*/ 14036 w 43256"/>
                <a:gd name="connsiteY18" fmla="*/ 5051 h 48959"/>
                <a:gd name="connsiteX19" fmla="*/ 15336 w 43256"/>
                <a:gd name="connsiteY19" fmla="*/ 6399 h 48959"/>
                <a:gd name="connsiteX20" fmla="*/ 4163 w 43256"/>
                <a:gd name="connsiteY20" fmla="*/ 15648 h 48959"/>
                <a:gd name="connsiteX21" fmla="*/ 3936 w 43256"/>
                <a:gd name="connsiteY21" fmla="*/ 14229 h 4895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882125 w 2947760"/>
                <a:gd name="connsiteY0" fmla="*/ 1265422 h 2018018"/>
                <a:gd name="connsiteX1" fmla="*/ 1598488 w 2947760"/>
                <a:gd name="connsiteY1" fmla="*/ 1193115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882125 w 2947760"/>
                <a:gd name="connsiteY0" fmla="*/ 1265422 h 2018018"/>
                <a:gd name="connsiteX1" fmla="*/ 1598488 w 2947760"/>
                <a:gd name="connsiteY1" fmla="*/ 1193115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882125 w 2947760"/>
                <a:gd name="connsiteY0" fmla="*/ 1265422 h 2018018"/>
                <a:gd name="connsiteX1" fmla="*/ 1598488 w 2947760"/>
                <a:gd name="connsiteY1" fmla="*/ 1193115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882125 w 2947760"/>
                <a:gd name="connsiteY0" fmla="*/ 1265422 h 2018018"/>
                <a:gd name="connsiteX1" fmla="*/ 1598488 w 2947760"/>
                <a:gd name="connsiteY1" fmla="*/ 1193115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882125 w 2947760"/>
                <a:gd name="connsiteY0" fmla="*/ 1265422 h 2018018"/>
                <a:gd name="connsiteX1" fmla="*/ 1598488 w 2947760"/>
                <a:gd name="connsiteY1" fmla="*/ 1193115 h 2018018"/>
                <a:gd name="connsiteX2" fmla="*/ 882125 w 2947760"/>
                <a:gd name="connsiteY2" fmla="*/ 1265422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882125 w 2947760"/>
                <a:gd name="connsiteY0" fmla="*/ 1265422 h 2018018"/>
                <a:gd name="connsiteX1" fmla="*/ 1689928 w 2947760"/>
                <a:gd name="connsiteY1" fmla="*/ 1284555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1963503 w 2947760"/>
                <a:gd name="connsiteY0" fmla="*/ 1611304 h 2018018"/>
                <a:gd name="connsiteX1" fmla="*/ 1689928 w 2947760"/>
                <a:gd name="connsiteY1" fmla="*/ 1284555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1963503 w 2947760"/>
                <a:gd name="connsiteY0" fmla="*/ 1611304 h 2018018"/>
                <a:gd name="connsiteX1" fmla="*/ 1960273 w 2947760"/>
                <a:gd name="connsiteY1" fmla="*/ 1602607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1963503 w 2947760"/>
                <a:gd name="connsiteY0" fmla="*/ 1611304 h 2018018"/>
                <a:gd name="connsiteX1" fmla="*/ 1960273 w 2947760"/>
                <a:gd name="connsiteY1" fmla="*/ 1602607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1963503 w 2947760"/>
                <a:gd name="connsiteY0" fmla="*/ 1611304 h 2018018"/>
                <a:gd name="connsiteX1" fmla="*/ 1880760 w 2947760"/>
                <a:gd name="connsiteY1" fmla="*/ 1356116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1963503 w 2947760"/>
                <a:gd name="connsiteY0" fmla="*/ 1611304 h 2018018"/>
                <a:gd name="connsiteX1" fmla="*/ 1880760 w 2947760"/>
                <a:gd name="connsiteY1" fmla="*/ 1356116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1963503 w 2947760"/>
                <a:gd name="connsiteY0" fmla="*/ 1611304 h 2018018"/>
                <a:gd name="connsiteX1" fmla="*/ 1964249 w 2947760"/>
                <a:gd name="connsiteY1" fmla="*/ 1618509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1963503 w 2947760"/>
                <a:gd name="connsiteY0" fmla="*/ 1611304 h 2018018"/>
                <a:gd name="connsiteX1" fmla="*/ 1964249 w 2947760"/>
                <a:gd name="connsiteY1" fmla="*/ 1618509 h 2018018"/>
                <a:gd name="connsiteX0" fmla="*/ 1139017 w 2947760"/>
                <a:gd name="connsiteY0" fmla="*/ 1526685 h 2018018"/>
                <a:gd name="connsiteX1" fmla="*/ 1969929 w 2947760"/>
                <a:gd name="connsiteY1" fmla="*/ 1614149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1963503 w 2947760"/>
                <a:gd name="connsiteY0" fmla="*/ 1611304 h 2018018"/>
                <a:gd name="connsiteX1" fmla="*/ 1964249 w 2947760"/>
                <a:gd name="connsiteY1" fmla="*/ 1618509 h 2018018"/>
                <a:gd name="connsiteX0" fmla="*/ 1958001 w 2947760"/>
                <a:gd name="connsiteY0" fmla="*/ 1622101 h 2018018"/>
                <a:gd name="connsiteX1" fmla="*/ 1969929 w 2947760"/>
                <a:gd name="connsiteY1" fmla="*/ 1614149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1068220 w 2947760"/>
                <a:gd name="connsiteY0" fmla="*/ 1737902 h 2018018"/>
                <a:gd name="connsiteX1" fmla="*/ 674258 w 2947760"/>
                <a:gd name="connsiteY1" fmla="*/ 1526820 h 2018018"/>
                <a:gd name="connsiteX0" fmla="*/ 1963503 w 2947760"/>
                <a:gd name="connsiteY0" fmla="*/ 1611304 h 2018018"/>
                <a:gd name="connsiteX1" fmla="*/ 1964249 w 2947760"/>
                <a:gd name="connsiteY1" fmla="*/ 1618509 h 2018018"/>
                <a:gd name="connsiteX0" fmla="*/ 1958001 w 2947760"/>
                <a:gd name="connsiteY0" fmla="*/ 1622101 h 2018018"/>
                <a:gd name="connsiteX1" fmla="*/ 1969929 w 2947760"/>
                <a:gd name="connsiteY1" fmla="*/ 1614149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1068220 w 2947760"/>
                <a:gd name="connsiteY0" fmla="*/ 1737902 h 2018018"/>
                <a:gd name="connsiteX1" fmla="*/ 674258 w 2947760"/>
                <a:gd name="connsiteY1" fmla="*/ 1526820 h 2018018"/>
                <a:gd name="connsiteX0" fmla="*/ 1963503 w 2947760"/>
                <a:gd name="connsiteY0" fmla="*/ 1611304 h 2018018"/>
                <a:gd name="connsiteX1" fmla="*/ 1964249 w 2947760"/>
                <a:gd name="connsiteY1" fmla="*/ 1618509 h 2018018"/>
                <a:gd name="connsiteX0" fmla="*/ 1958001 w 2947760"/>
                <a:gd name="connsiteY0" fmla="*/ 1622101 h 2018018"/>
                <a:gd name="connsiteX1" fmla="*/ 1969929 w 2947760"/>
                <a:gd name="connsiteY1" fmla="*/ 1614149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1068220 w 2947760"/>
                <a:gd name="connsiteY0" fmla="*/ 1737902 h 2018018"/>
                <a:gd name="connsiteX1" fmla="*/ 1079775 w 2947760"/>
                <a:gd name="connsiteY1" fmla="*/ 1737529 h 2018018"/>
                <a:gd name="connsiteX0" fmla="*/ 1963503 w 2947760"/>
                <a:gd name="connsiteY0" fmla="*/ 1611304 h 2018018"/>
                <a:gd name="connsiteX1" fmla="*/ 1964249 w 2947760"/>
                <a:gd name="connsiteY1" fmla="*/ 1618509 h 2018018"/>
                <a:gd name="connsiteX0" fmla="*/ 1958001 w 2947760"/>
                <a:gd name="connsiteY0" fmla="*/ 1622101 h 2018018"/>
                <a:gd name="connsiteX1" fmla="*/ 1969929 w 2947760"/>
                <a:gd name="connsiteY1" fmla="*/ 1614149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3256" h="43219">
                  <a:moveTo>
                    <a:pt x="3936" y="14229"/>
                  </a:moveTo>
                  <a:cubicBezTo>
                    <a:pt x="3665" y="11516"/>
                    <a:pt x="4297" y="8780"/>
                    <a:pt x="5659" y="6766"/>
                  </a:cubicBezTo>
                  <a:cubicBezTo>
                    <a:pt x="7811" y="3585"/>
                    <a:pt x="11300" y="2876"/>
                    <a:pt x="14041" y="5061"/>
                  </a:cubicBezTo>
                  <a:cubicBezTo>
                    <a:pt x="15714" y="768"/>
                    <a:pt x="19950" y="-119"/>
                    <a:pt x="22492" y="3291"/>
                  </a:cubicBezTo>
                  <a:cubicBezTo>
                    <a:pt x="23133" y="1542"/>
                    <a:pt x="24364" y="333"/>
                    <a:pt x="25785" y="59"/>
                  </a:cubicBezTo>
                  <a:cubicBezTo>
                    <a:pt x="27349" y="-243"/>
                    <a:pt x="28911" y="629"/>
                    <a:pt x="29869" y="2340"/>
                  </a:cubicBezTo>
                  <a:cubicBezTo>
                    <a:pt x="31251" y="126"/>
                    <a:pt x="33537" y="-601"/>
                    <a:pt x="35499" y="549"/>
                  </a:cubicBezTo>
                  <a:cubicBezTo>
                    <a:pt x="36994" y="1425"/>
                    <a:pt x="38066" y="3259"/>
                    <a:pt x="38354" y="5435"/>
                  </a:cubicBezTo>
                  <a:cubicBezTo>
                    <a:pt x="40082" y="6077"/>
                    <a:pt x="41458" y="7857"/>
                    <a:pt x="42018" y="10177"/>
                  </a:cubicBezTo>
                  <a:cubicBezTo>
                    <a:pt x="42425" y="11861"/>
                    <a:pt x="42367" y="13690"/>
                    <a:pt x="41854" y="15319"/>
                  </a:cubicBezTo>
                  <a:cubicBezTo>
                    <a:pt x="43115" y="17553"/>
                    <a:pt x="43556" y="20449"/>
                    <a:pt x="43052" y="23181"/>
                  </a:cubicBezTo>
                  <a:cubicBezTo>
                    <a:pt x="42382" y="26813"/>
                    <a:pt x="40164" y="29533"/>
                    <a:pt x="37440" y="30063"/>
                  </a:cubicBezTo>
                  <a:cubicBezTo>
                    <a:pt x="37427" y="32330"/>
                    <a:pt x="36694" y="34480"/>
                    <a:pt x="35431" y="35960"/>
                  </a:cubicBezTo>
                  <a:cubicBezTo>
                    <a:pt x="33512" y="38209"/>
                    <a:pt x="30740" y="38498"/>
                    <a:pt x="28591" y="36674"/>
                  </a:cubicBezTo>
                  <a:cubicBezTo>
                    <a:pt x="27896" y="39807"/>
                    <a:pt x="26035" y="42202"/>
                    <a:pt x="23703" y="42965"/>
                  </a:cubicBezTo>
                  <a:cubicBezTo>
                    <a:pt x="20955" y="43864"/>
                    <a:pt x="18087" y="42332"/>
                    <a:pt x="16516" y="39125"/>
                  </a:cubicBezTo>
                  <a:cubicBezTo>
                    <a:pt x="12808" y="42169"/>
                    <a:pt x="7992" y="40458"/>
                    <a:pt x="5840" y="35331"/>
                  </a:cubicBezTo>
                  <a:cubicBezTo>
                    <a:pt x="3726" y="35668"/>
                    <a:pt x="1741" y="33883"/>
                    <a:pt x="1146" y="31109"/>
                  </a:cubicBezTo>
                  <a:cubicBezTo>
                    <a:pt x="715" y="29102"/>
                    <a:pt x="1096" y="26936"/>
                    <a:pt x="2149" y="25410"/>
                  </a:cubicBezTo>
                  <a:cubicBezTo>
                    <a:pt x="655" y="24213"/>
                    <a:pt x="-177" y="21916"/>
                    <a:pt x="31" y="19563"/>
                  </a:cubicBezTo>
                  <a:cubicBezTo>
                    <a:pt x="275" y="16808"/>
                    <a:pt x="1881" y="14650"/>
                    <a:pt x="3899" y="14366"/>
                  </a:cubicBezTo>
                  <a:cubicBezTo>
                    <a:pt x="3911" y="14320"/>
                    <a:pt x="3924" y="14275"/>
                    <a:pt x="3936" y="14229"/>
                  </a:cubicBezTo>
                  <a:close/>
                </a:path>
                <a:path w="2947760" h="2018018">
                  <a:moveTo>
                    <a:pt x="1068220" y="1737902"/>
                  </a:moveTo>
                  <a:lnTo>
                    <a:pt x="1079775" y="1737529"/>
                  </a:lnTo>
                </a:path>
                <a:path w="2947760" h="2018018">
                  <a:moveTo>
                    <a:pt x="1963503" y="1611304"/>
                  </a:moveTo>
                  <a:cubicBezTo>
                    <a:pt x="1963752" y="1613706"/>
                    <a:pt x="1964000" y="1616107"/>
                    <a:pt x="1964249" y="1618509"/>
                  </a:cubicBezTo>
                </a:path>
                <a:path w="2947760" h="2018018">
                  <a:moveTo>
                    <a:pt x="1958001" y="1622101"/>
                  </a:moveTo>
                  <a:lnTo>
                    <a:pt x="1969929" y="1614149"/>
                  </a:lnTo>
                </a:path>
                <a:path w="43256" h="43219" fill="none" extrusionOk="0">
                  <a:moveTo>
                    <a:pt x="4729" y="26036"/>
                  </a:moveTo>
                  <a:cubicBezTo>
                    <a:pt x="3845" y="26130"/>
                    <a:pt x="2961" y="25852"/>
                    <a:pt x="2196" y="25239"/>
                  </a:cubicBezTo>
                  <a:moveTo>
                    <a:pt x="6964" y="34758"/>
                  </a:moveTo>
                  <a:cubicBezTo>
                    <a:pt x="6609" y="34951"/>
                    <a:pt x="6236" y="35079"/>
                    <a:pt x="5856" y="35139"/>
                  </a:cubicBezTo>
                  <a:moveTo>
                    <a:pt x="16514" y="38949"/>
                  </a:moveTo>
                  <a:cubicBezTo>
                    <a:pt x="16247" y="38403"/>
                    <a:pt x="16023" y="37820"/>
                    <a:pt x="15846" y="37209"/>
                  </a:cubicBezTo>
                  <a:moveTo>
                    <a:pt x="28863" y="34610"/>
                  </a:moveTo>
                  <a:cubicBezTo>
                    <a:pt x="28824" y="35257"/>
                    <a:pt x="28734" y="35897"/>
                    <a:pt x="28596" y="36519"/>
                  </a:cubicBezTo>
                  <a:moveTo>
                    <a:pt x="34165" y="22813"/>
                  </a:moveTo>
                  <a:cubicBezTo>
                    <a:pt x="36169" y="24141"/>
                    <a:pt x="37434" y="26917"/>
                    <a:pt x="37416" y="29949"/>
                  </a:cubicBezTo>
                  <a:moveTo>
                    <a:pt x="41834" y="15213"/>
                  </a:moveTo>
                  <a:cubicBezTo>
                    <a:pt x="41509" y="16245"/>
                    <a:pt x="41014" y="17161"/>
                    <a:pt x="40386" y="17889"/>
                  </a:cubicBezTo>
                  <a:moveTo>
                    <a:pt x="38360" y="5285"/>
                  </a:moveTo>
                  <a:cubicBezTo>
                    <a:pt x="38415" y="5702"/>
                    <a:pt x="38441" y="6125"/>
                    <a:pt x="38436" y="6549"/>
                  </a:cubicBezTo>
                  <a:moveTo>
                    <a:pt x="29114" y="3811"/>
                  </a:moveTo>
                  <a:cubicBezTo>
                    <a:pt x="29303" y="3228"/>
                    <a:pt x="29552" y="2685"/>
                    <a:pt x="29856" y="2199"/>
                  </a:cubicBezTo>
                  <a:moveTo>
                    <a:pt x="22177" y="4579"/>
                  </a:moveTo>
                  <a:cubicBezTo>
                    <a:pt x="22254" y="4097"/>
                    <a:pt x="22375" y="3630"/>
                    <a:pt x="22536" y="3189"/>
                  </a:cubicBezTo>
                  <a:moveTo>
                    <a:pt x="14036" y="5051"/>
                  </a:moveTo>
                  <a:cubicBezTo>
                    <a:pt x="14508" y="5427"/>
                    <a:pt x="14944" y="5880"/>
                    <a:pt x="15336" y="6399"/>
                  </a:cubicBezTo>
                  <a:moveTo>
                    <a:pt x="4163" y="15648"/>
                  </a:moveTo>
                  <a:cubicBezTo>
                    <a:pt x="4060" y="15184"/>
                    <a:pt x="3984" y="14710"/>
                    <a:pt x="3936" y="14229"/>
                  </a:cubicBezTo>
                </a:path>
              </a:pathLst>
            </a:cu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  <a:p>
              <a:pPr algn="ctr"/>
              <a:endParaRPr lang="ru-RU" dirty="0"/>
            </a:p>
          </p:txBody>
        </p:sp>
        <p:sp>
          <p:nvSpPr>
            <p:cNvPr id="14" name="Овал 13"/>
            <p:cNvSpPr/>
            <p:nvPr/>
          </p:nvSpPr>
          <p:spPr>
            <a:xfrm>
              <a:off x="6533390" y="3315616"/>
              <a:ext cx="288032" cy="288032"/>
            </a:xfrm>
            <a:prstGeom prst="ellipse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Овал 14"/>
            <p:cNvSpPr>
              <a:spLocks noChangeAspect="1"/>
            </p:cNvSpPr>
            <p:nvPr/>
          </p:nvSpPr>
          <p:spPr>
            <a:xfrm>
              <a:off x="6749414" y="3513971"/>
              <a:ext cx="144016" cy="144016"/>
            </a:xfrm>
            <a:prstGeom prst="ellipse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Овал 15"/>
            <p:cNvSpPr/>
            <p:nvPr/>
          </p:nvSpPr>
          <p:spPr>
            <a:xfrm>
              <a:off x="6189156" y="3144487"/>
              <a:ext cx="370807" cy="369484"/>
            </a:xfrm>
            <a:prstGeom prst="ellipse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5123" name="Picture 3" descr="C:\Users\nadezhda.kosheleva.LIGAINTERNET\Downloads\собак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7565" y="2068341"/>
            <a:ext cx="2741223" cy="2686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323041" y="307975"/>
            <a:ext cx="42786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Наш помощник </a:t>
            </a:r>
            <a:endParaRPr lang="ru-RU" sz="4400" b="1" dirty="0">
              <a:ln w="1905"/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68013" y="1916832"/>
            <a:ext cx="28544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Comic Sans MS" panose="030F0702030302020204" pitchFamily="66" charset="0"/>
              </a:rPr>
              <a:t>Привет, </a:t>
            </a:r>
            <a:r>
              <a:rPr lang="ru-RU" b="1" dirty="0" smtClean="0">
                <a:latin typeface="Comic Sans MS" panose="030F0702030302020204" pitchFamily="66" charset="0"/>
              </a:rPr>
              <a:t>меня </a:t>
            </a:r>
            <a:r>
              <a:rPr lang="ru-RU" b="1" dirty="0">
                <a:latin typeface="Comic Sans MS" panose="030F0702030302020204" pitchFamily="66" charset="0"/>
              </a:rPr>
              <a:t>зовут </a:t>
            </a:r>
            <a:r>
              <a:rPr lang="ru-RU" b="1" dirty="0" smtClean="0">
                <a:latin typeface="Comic Sans MS" panose="030F0702030302020204" pitchFamily="66" charset="0"/>
              </a:rPr>
              <a:t>    </a:t>
            </a:r>
            <a:r>
              <a:rPr lang="ru-RU" b="1" dirty="0" err="1" smtClean="0">
                <a:latin typeface="Comic Sans MS" panose="030F0702030302020204" pitchFamily="66" charset="0"/>
              </a:rPr>
              <a:t>Онлайка</a:t>
            </a:r>
            <a:r>
              <a:rPr lang="ru-RU" b="1" dirty="0">
                <a:latin typeface="Comic Sans MS" panose="030F0702030302020204" pitchFamily="66" charset="0"/>
              </a:rPr>
              <a:t>! </a:t>
            </a:r>
          </a:p>
          <a:p>
            <a:endParaRPr lang="ru-RU" dirty="0">
              <a:latin typeface="Comic Sans MS" panose="030F0702030302020204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29690" y="2980944"/>
            <a:ext cx="2164842" cy="3000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06751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3681 -0.18668 C 0.52656 -0.19477 0.49115 -0.20264 0.47882 -0.20264 C 0.40087 -0.20264 0.32101 -0.07772 0.32101 0.04742 C 0.32101 -0.0155 0.28073 -0.07749 0.24306 -0.07749 C 0.20295 -0.07749 0.16493 -0.01457 0.16493 0.04742 C 0.16493 0.01642 0.14479 -0.0155 0.125 -0.0155 C 0.10486 -0.0155 0.0849 0.0155 0.0849 0.04742 C 0.0849 0.03146 0.07465 0.01642 0.06458 0.01642 C 0.05486 0.01642 0.04462 0.03239 0.04462 0.04742 C 0.04462 0.03933 0.03924 0.03146 0.03472 0.03146 C 0.03212 0.03146 0.02448 0.03956 0.02448 0.04742 C 0.02448 0.04349 0.02188 0.03933 0.01945 0.03933 C 0.01945 0.0384 0.01406 0.04326 0.01406 0.04742 C 0.01406 0.04534 0.01406 0.04349 0.01146 0.04349 C 0.01146 0.04441 0.00868 0.04557 0.00868 0.04742 C 0.00868 0.0465 0.00868 0.04534 0.00868 0.04441 C 0.00625 0.04441 0.00625 0.04534 0.00625 0.0465 C 0.00365 0.0465 0.00365 0.04557 0.00365 0.04441 C 0.00139 0.04441 0.00139 0.04534 0.00139 0.0465 " pathEditMode="relative" rAng="0" ptsTypes="fffffffffffffffffff">
                                      <p:cBhvr>
                                        <p:cTn id="2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771" y="108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70575" y="443985"/>
            <a:ext cx="272850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Интернет  </a:t>
            </a:r>
            <a:endParaRPr lang="ru-RU" sz="4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99079" y="402208"/>
            <a:ext cx="24067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это сеть</a:t>
            </a:r>
            <a:endParaRPr lang="ru-RU" sz="3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0874" y="1580597"/>
            <a:ext cx="3995936" cy="288186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1910083" y="5157193"/>
            <a:ext cx="1244598" cy="1724776"/>
          </a:xfrm>
          <a:prstGeom prst="rect">
            <a:avLst/>
          </a:prstGeom>
        </p:spPr>
      </p:pic>
      <p:sp>
        <p:nvSpPr>
          <p:cNvPr id="11" name="Выноска-облако 10"/>
          <p:cNvSpPr/>
          <p:nvPr/>
        </p:nvSpPr>
        <p:spPr>
          <a:xfrm>
            <a:off x="2623394" y="4026828"/>
            <a:ext cx="2236638" cy="1299220"/>
          </a:xfrm>
          <a:prstGeom prst="cloud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 smtClean="0"/>
          </a:p>
          <a:p>
            <a:pPr algn="ctr"/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2967895" y="4461338"/>
            <a:ext cx="1547636" cy="49244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100" b="1" dirty="0" smtClean="0">
                <a:latin typeface="Comic Sans MS" panose="030F0702030302020204" pitchFamily="66" charset="0"/>
              </a:rPr>
              <a:t>  </a:t>
            </a:r>
            <a:r>
              <a:rPr lang="en-US" sz="1100" b="1" dirty="0" smtClean="0">
                <a:latin typeface="Comic Sans MS" panose="030F0702030302020204" pitchFamily="66" charset="0"/>
              </a:rPr>
              <a:t>  </a:t>
            </a:r>
            <a:r>
              <a:rPr lang="ru-RU" sz="1100" b="1" dirty="0" smtClean="0">
                <a:latin typeface="Comic Sans MS" panose="030F0702030302020204" pitchFamily="66" charset="0"/>
              </a:rPr>
              <a:t> </a:t>
            </a:r>
            <a:r>
              <a:rPr lang="ru-RU" sz="1400" b="1" dirty="0" smtClean="0">
                <a:latin typeface="Comic Sans MS" panose="030F0702030302020204" pitchFamily="66" charset="0"/>
              </a:rPr>
              <a:t>Что это?</a:t>
            </a:r>
            <a:r>
              <a:rPr lang="en-US" sz="1400" b="1" dirty="0" smtClean="0">
                <a:latin typeface="Comic Sans MS" panose="030F0702030302020204" pitchFamily="66" charset="0"/>
              </a:rPr>
              <a:t>   </a:t>
            </a:r>
            <a:r>
              <a:rPr lang="ru-RU" sz="1400" b="1" dirty="0" smtClean="0">
                <a:latin typeface="Comic Sans MS" panose="030F0702030302020204" pitchFamily="66" charset="0"/>
              </a:rPr>
              <a:t> </a:t>
            </a:r>
            <a:r>
              <a:rPr lang="ru-RU" sz="1100" b="1" dirty="0" smtClean="0">
                <a:latin typeface="Comic Sans MS" panose="030F0702030302020204" pitchFamily="66" charset="0"/>
              </a:rPr>
              <a:t/>
            </a:r>
            <a:br>
              <a:rPr lang="ru-RU" sz="1100" b="1" dirty="0" smtClean="0">
                <a:latin typeface="Comic Sans MS" panose="030F0702030302020204" pitchFamily="66" charset="0"/>
              </a:rPr>
            </a:br>
            <a:r>
              <a:rPr lang="ru-RU" sz="1100" b="1" dirty="0" smtClean="0">
                <a:latin typeface="Comic Sans MS" panose="030F0702030302020204" pitchFamily="66" charset="0"/>
              </a:rPr>
              <a:t> </a:t>
            </a:r>
            <a:endParaRPr lang="ru-RU" sz="1100" dirty="0">
              <a:latin typeface="Comic Sans MS" panose="030F0702030302020204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62252" y="4396671"/>
            <a:ext cx="1758922" cy="52322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Comic Sans MS" panose="030F0702030302020204" pitchFamily="66" charset="0"/>
              </a:rPr>
              <a:t>Из чего состоит сеть паука? </a:t>
            </a:r>
            <a:endParaRPr lang="ru-RU" sz="1400" dirty="0">
              <a:latin typeface="Comic Sans MS" panose="030F0702030302020204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645610" y="1233205"/>
            <a:ext cx="4017644" cy="384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Прямая соединительная линия 6"/>
          <p:cNvCxnSpPr/>
          <p:nvPr/>
        </p:nvCxnSpPr>
        <p:spPr>
          <a:xfrm flipV="1">
            <a:off x="5364088" y="1916833"/>
            <a:ext cx="2376264" cy="1219199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 flipV="1">
            <a:off x="5364088" y="1916834"/>
            <a:ext cx="2376264" cy="2307221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 flipV="1">
            <a:off x="5512296" y="1924477"/>
            <a:ext cx="2299320" cy="144014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 flipV="1">
            <a:off x="6740624" y="1988842"/>
            <a:ext cx="1066800" cy="2082813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flipH="1" flipV="1">
            <a:off x="5508104" y="2060849"/>
            <a:ext cx="2232248" cy="2058685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 flipH="1" flipV="1">
            <a:off x="5364088" y="3157256"/>
            <a:ext cx="1293676" cy="914399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 flipH="1" flipV="1">
            <a:off x="5508104" y="2060848"/>
            <a:ext cx="1153852" cy="196598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 flipV="1">
            <a:off x="5364088" y="3288432"/>
            <a:ext cx="2595736" cy="935624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 flipV="1">
            <a:off x="6654432" y="3288432"/>
            <a:ext cx="1305392" cy="783223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6740624" y="1700808"/>
            <a:ext cx="1219200" cy="1587624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flipV="1">
            <a:off x="5364088" y="1700808"/>
            <a:ext cx="1376536" cy="1320723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/>
          <p:nvPr/>
        </p:nvCxnSpPr>
        <p:spPr>
          <a:xfrm flipH="1" flipV="1">
            <a:off x="7807424" y="1916835"/>
            <a:ext cx="118864" cy="1371597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/>
          <p:nvPr/>
        </p:nvCxnSpPr>
        <p:spPr>
          <a:xfrm flipH="1" flipV="1">
            <a:off x="6588224" y="1916834"/>
            <a:ext cx="1152128" cy="2256414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 flipV="1">
            <a:off x="5364088" y="2060850"/>
            <a:ext cx="144016" cy="1009594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/>
          <p:cNvCxnSpPr/>
          <p:nvPr/>
        </p:nvCxnSpPr>
        <p:spPr>
          <a:xfrm flipV="1">
            <a:off x="7740352" y="3288433"/>
            <a:ext cx="185936" cy="831101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/>
          <p:cNvCxnSpPr/>
          <p:nvPr/>
        </p:nvCxnSpPr>
        <p:spPr>
          <a:xfrm flipH="1" flipV="1">
            <a:off x="5364088" y="3157256"/>
            <a:ext cx="341740" cy="130521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/>
          <p:cNvCxnSpPr/>
          <p:nvPr/>
        </p:nvCxnSpPr>
        <p:spPr>
          <a:xfrm>
            <a:off x="6740624" y="4119534"/>
            <a:ext cx="999728" cy="1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/>
          <p:cNvCxnSpPr/>
          <p:nvPr/>
        </p:nvCxnSpPr>
        <p:spPr>
          <a:xfrm flipV="1">
            <a:off x="5705828" y="4071656"/>
            <a:ext cx="956128" cy="389682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021097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000"/>
                            </p:stCondLst>
                            <p:childTnLst>
                              <p:par>
                                <p:cTn id="7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500"/>
                            </p:stCondLst>
                            <p:childTnLst>
                              <p:par>
                                <p:cTn id="7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4000"/>
                            </p:stCondLst>
                            <p:childTnLst>
                              <p:par>
                                <p:cTn id="8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500"/>
                            </p:stCondLst>
                            <p:childTnLst>
                              <p:par>
                                <p:cTn id="9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500"/>
                            </p:stCondLst>
                            <p:childTnLst>
                              <p:par>
                                <p:cTn id="10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6000"/>
                            </p:stCondLst>
                            <p:childTnLst>
                              <p:par>
                                <p:cTn id="10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6500"/>
                            </p:stCondLst>
                            <p:childTnLst>
                              <p:par>
                                <p:cTn id="1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7000"/>
                            </p:stCondLst>
                            <p:childTnLst>
                              <p:par>
                                <p:cTn id="1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7500"/>
                            </p:stCondLst>
                            <p:childTnLst>
                              <p:par>
                                <p:cTn id="1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8000"/>
                            </p:stCondLst>
                            <p:childTnLst>
                              <p:par>
                                <p:cTn id="1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11" grpId="0" animBg="1"/>
      <p:bldP spid="5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C:\Users\nadezhda.kosheleva.LIGAINTERNET\Downloads\земля-интернет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8444" y="2996953"/>
            <a:ext cx="3004257" cy="2025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57266" y="886073"/>
            <a:ext cx="4323588" cy="1579424"/>
          </a:xfrm>
          <a:prstGeom prst="foldedCorne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dirty="0">
                <a:latin typeface="Comic Sans MS" panose="030F0702030302020204" pitchFamily="66" charset="0"/>
              </a:rPr>
              <a:t>Все компьютеры, </a:t>
            </a:r>
            <a:r>
              <a:rPr lang="ru-RU" sz="2000" dirty="0" smtClean="0">
                <a:latin typeface="Comic Sans MS" panose="030F0702030302020204" pitchFamily="66" charset="0"/>
              </a:rPr>
              <a:t>которые подключены к интернету, </a:t>
            </a:r>
            <a:r>
              <a:rPr lang="ru-RU" sz="2000" dirty="0">
                <a:latin typeface="Comic Sans MS" panose="030F0702030302020204" pitchFamily="66" charset="0"/>
              </a:rPr>
              <a:t>сразу становятся </a:t>
            </a:r>
            <a:r>
              <a:rPr lang="ru-RU" sz="2000" dirty="0" smtClean="0">
                <a:latin typeface="Comic Sans MS" panose="030F0702030302020204" pitchFamily="66" charset="0"/>
              </a:rPr>
              <a:t>связанными </a:t>
            </a:r>
            <a:r>
              <a:rPr lang="ru-RU" sz="2000" dirty="0">
                <a:latin typeface="Comic Sans MS" panose="030F0702030302020204" pitchFamily="66" charset="0"/>
              </a:rPr>
              <a:t>друг с </a:t>
            </a:r>
            <a:r>
              <a:rPr lang="ru-RU" sz="2000" dirty="0" smtClean="0">
                <a:latin typeface="Comic Sans MS" panose="030F0702030302020204" pitchFamily="66" charset="0"/>
              </a:rPr>
              <a:t>другом.</a:t>
            </a:r>
            <a:endParaRPr lang="ru-RU" sz="2000" dirty="0">
              <a:latin typeface="Comic Sans MS" panose="030F0702030302020204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9320" y="892841"/>
            <a:ext cx="4321534" cy="1579424"/>
          </a:xfrm>
          <a:prstGeom prst="foldedCorne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r>
              <a:rPr lang="ru-RU" sz="2000" dirty="0" smtClean="0">
                <a:latin typeface="Comic Sans MS" panose="030F0702030302020204" pitchFamily="66" charset="0"/>
              </a:rPr>
              <a:t>Любая </a:t>
            </a:r>
            <a:r>
              <a:rPr lang="ru-RU" sz="2000" dirty="0">
                <a:latin typeface="Comic Sans MS" panose="030F0702030302020204" pitchFamily="66" charset="0"/>
              </a:rPr>
              <a:t>информация, попадающая </a:t>
            </a:r>
            <a:r>
              <a:rPr lang="ru-RU" sz="2000" dirty="0" smtClean="0">
                <a:latin typeface="Comic Sans MS" panose="030F0702030302020204" pitchFamily="66" charset="0"/>
              </a:rPr>
              <a:t>в интернет, </a:t>
            </a:r>
            <a:r>
              <a:rPr lang="ru-RU" sz="2000" dirty="0">
                <a:latin typeface="Comic Sans MS" panose="030F0702030302020204" pitchFamily="66" charset="0"/>
              </a:rPr>
              <a:t>может быть доступна не только нам</a:t>
            </a:r>
            <a:r>
              <a:rPr lang="ru-RU" sz="2000" dirty="0" smtClean="0">
                <a:latin typeface="Comic Sans MS" panose="030F0702030302020204" pitchFamily="66" charset="0"/>
              </a:rPr>
              <a:t>,</a:t>
            </a:r>
            <a:br>
              <a:rPr lang="ru-RU" sz="2000" dirty="0" smtClean="0">
                <a:latin typeface="Comic Sans MS" panose="030F0702030302020204" pitchFamily="66" charset="0"/>
              </a:rPr>
            </a:br>
            <a:r>
              <a:rPr lang="ru-RU" sz="2000" dirty="0" smtClean="0">
                <a:latin typeface="Comic Sans MS" panose="030F0702030302020204" pitchFamily="66" charset="0"/>
              </a:rPr>
              <a:t> </a:t>
            </a:r>
            <a:r>
              <a:rPr lang="ru-RU" sz="2000" dirty="0">
                <a:latin typeface="Comic Sans MS" panose="030F0702030302020204" pitchFamily="66" charset="0"/>
              </a:rPr>
              <a:t>но и всему миру. </a:t>
            </a:r>
          </a:p>
        </p:txBody>
      </p:sp>
      <p:sp>
        <p:nvSpPr>
          <p:cNvPr id="10" name="Выноска-облако 9"/>
          <p:cNvSpPr/>
          <p:nvPr/>
        </p:nvSpPr>
        <p:spPr>
          <a:xfrm flipH="1">
            <a:off x="4613984" y="2990486"/>
            <a:ext cx="4323332" cy="1872208"/>
          </a:xfrm>
          <a:prstGeom prst="cloud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600" b="1" dirty="0" smtClean="0">
                <a:latin typeface="Comic Sans MS" panose="030F0702030302020204" pitchFamily="66" charset="0"/>
              </a:rPr>
              <a:t>Подумай о том, что ты публикуешь в интернете. </a:t>
            </a:r>
            <a:br>
              <a:rPr lang="ru-RU" sz="1600" b="1" dirty="0" smtClean="0">
                <a:latin typeface="Comic Sans MS" panose="030F0702030302020204" pitchFamily="66" charset="0"/>
              </a:rPr>
            </a:br>
            <a:r>
              <a:rPr lang="ru-RU" sz="1600" b="1" dirty="0" smtClean="0">
                <a:latin typeface="Comic Sans MS" panose="030F0702030302020204" pitchFamily="66" charset="0"/>
              </a:rPr>
              <a:t>Это увидит весь мир! </a:t>
            </a:r>
            <a:endParaRPr lang="ru-RU" sz="1600" dirty="0">
              <a:latin typeface="Comic Sans MS" panose="030F0702030302020204" pitchFamily="66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87824" y="4519622"/>
            <a:ext cx="2734750" cy="233837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09188" y="5157192"/>
            <a:ext cx="1146880" cy="158935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59320" y="116632"/>
            <a:ext cx="272850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Интернет  </a:t>
            </a:r>
            <a:endParaRPr lang="ru-RU" sz="4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523437" y="3372592"/>
            <a:ext cx="2849654" cy="1077218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177800"/>
            <a:r>
              <a:rPr lang="ru-RU" sz="1600" b="1" dirty="0" smtClean="0">
                <a:latin typeface="Comic Sans MS" panose="030F0702030302020204" pitchFamily="66" charset="0"/>
              </a:rPr>
              <a:t>Родители  </a:t>
            </a:r>
            <a:r>
              <a:rPr lang="ru-RU" sz="1600" b="1" dirty="0">
                <a:latin typeface="Comic Sans MS" panose="030F0702030302020204" pitchFamily="66" charset="0"/>
              </a:rPr>
              <a:t>помогут</a:t>
            </a:r>
            <a:br>
              <a:rPr lang="ru-RU" sz="1600" b="1" dirty="0">
                <a:latin typeface="Comic Sans MS" panose="030F0702030302020204" pitchFamily="66" charset="0"/>
              </a:rPr>
            </a:br>
            <a:r>
              <a:rPr lang="ru-RU" sz="1600" b="1" dirty="0">
                <a:latin typeface="Comic Sans MS" panose="030F0702030302020204" pitchFamily="66" charset="0"/>
              </a:rPr>
              <a:t>тебе разобраться </a:t>
            </a:r>
            <a:br>
              <a:rPr lang="ru-RU" sz="1600" b="1" dirty="0">
                <a:latin typeface="Comic Sans MS" panose="030F0702030302020204" pitchFamily="66" charset="0"/>
              </a:rPr>
            </a:br>
            <a:r>
              <a:rPr lang="ru-RU" sz="1600" b="1" dirty="0">
                <a:latin typeface="Comic Sans MS" panose="030F0702030302020204" pitchFamily="66" charset="0"/>
              </a:rPr>
              <a:t>в этой сети. </a:t>
            </a:r>
            <a:endParaRPr lang="ru-RU" sz="1600" b="1" dirty="0" smtClean="0">
              <a:latin typeface="Comic Sans MS" panose="030F0702030302020204" pitchFamily="66" charset="0"/>
            </a:endParaRPr>
          </a:p>
          <a:p>
            <a:pPr marL="177800"/>
            <a:endParaRPr lang="ru-RU" sz="1600" b="1" dirty="0">
              <a:latin typeface="Comic Sans MS" panose="030F0702030302020204" pitchFamily="66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5708237" y="305321"/>
            <a:ext cx="2778580" cy="2661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32" name="Прямая соединительная линия 31"/>
          <p:cNvCxnSpPr/>
          <p:nvPr/>
        </p:nvCxnSpPr>
        <p:spPr>
          <a:xfrm flipH="1" flipV="1">
            <a:off x="6229553" y="1635983"/>
            <a:ext cx="1553075" cy="771205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 flipH="1" flipV="1">
            <a:off x="6312999" y="803314"/>
            <a:ext cx="1787393" cy="879239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/>
          <p:nvPr/>
        </p:nvCxnSpPr>
        <p:spPr>
          <a:xfrm flipV="1">
            <a:off x="6264277" y="634464"/>
            <a:ext cx="778550" cy="987404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 flipH="1" flipV="1">
            <a:off x="6229552" y="1635983"/>
            <a:ext cx="1870840" cy="39802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/>
          <p:nvPr/>
        </p:nvCxnSpPr>
        <p:spPr>
          <a:xfrm flipH="1">
            <a:off x="6264277" y="827468"/>
            <a:ext cx="1666501" cy="828416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 flipH="1" flipV="1">
            <a:off x="6312999" y="825389"/>
            <a:ext cx="1469629" cy="1581799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 flipV="1">
            <a:off x="6312999" y="607773"/>
            <a:ext cx="734814" cy="1864492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/>
          <p:cNvCxnSpPr/>
          <p:nvPr/>
        </p:nvCxnSpPr>
        <p:spPr>
          <a:xfrm flipV="1">
            <a:off x="6341183" y="827468"/>
            <a:ext cx="1589595" cy="1671488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0" name="Прямая соединительная линия 49"/>
          <p:cNvCxnSpPr/>
          <p:nvPr/>
        </p:nvCxnSpPr>
        <p:spPr>
          <a:xfrm flipH="1" flipV="1">
            <a:off x="7047813" y="634464"/>
            <a:ext cx="734815" cy="1794275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/>
          <p:cNvCxnSpPr/>
          <p:nvPr/>
        </p:nvCxnSpPr>
        <p:spPr>
          <a:xfrm>
            <a:off x="6341183" y="803314"/>
            <a:ext cx="1561636" cy="22075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/>
          <p:cNvCxnSpPr/>
          <p:nvPr/>
        </p:nvCxnSpPr>
        <p:spPr>
          <a:xfrm flipH="1" flipV="1">
            <a:off x="7047813" y="634465"/>
            <a:ext cx="24857" cy="1642407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1" name="Прямая соединительная линия 60"/>
          <p:cNvCxnSpPr/>
          <p:nvPr/>
        </p:nvCxnSpPr>
        <p:spPr>
          <a:xfrm flipH="1" flipV="1">
            <a:off x="7905922" y="834682"/>
            <a:ext cx="105009" cy="781606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4" name="Прямая соединительная линия 63"/>
          <p:cNvCxnSpPr/>
          <p:nvPr/>
        </p:nvCxnSpPr>
        <p:spPr>
          <a:xfrm flipV="1">
            <a:off x="7782628" y="1675786"/>
            <a:ext cx="228304" cy="731402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6" name="Прямая соединительная линия 65"/>
          <p:cNvCxnSpPr/>
          <p:nvPr/>
        </p:nvCxnSpPr>
        <p:spPr>
          <a:xfrm>
            <a:off x="7072670" y="2276873"/>
            <a:ext cx="709958" cy="151866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9" name="Прямая соединительная линия 68"/>
          <p:cNvCxnSpPr/>
          <p:nvPr/>
        </p:nvCxnSpPr>
        <p:spPr>
          <a:xfrm flipV="1">
            <a:off x="6350283" y="2276873"/>
            <a:ext cx="722387" cy="222083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1" name="Прямая соединительная линия 70"/>
          <p:cNvCxnSpPr/>
          <p:nvPr/>
        </p:nvCxnSpPr>
        <p:spPr>
          <a:xfrm flipH="1" flipV="1">
            <a:off x="6264277" y="1666291"/>
            <a:ext cx="86006" cy="832666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4" name="Прямая соединительная линия 73"/>
          <p:cNvCxnSpPr/>
          <p:nvPr/>
        </p:nvCxnSpPr>
        <p:spPr>
          <a:xfrm flipV="1">
            <a:off x="6264277" y="878007"/>
            <a:ext cx="61035" cy="777877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172335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9" grpId="0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594122" y="3401532"/>
            <a:ext cx="2326522" cy="477500"/>
          </a:xfrm>
          <a:prstGeom prst="foldedCorne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Comic Sans MS" panose="030F0702030302020204" pitchFamily="66" charset="0"/>
              </a:rPr>
              <a:t>Что это такое ?</a:t>
            </a:r>
            <a:endParaRPr lang="ru-RU" sz="2000" b="1" dirty="0">
              <a:latin typeface="Comic Sans MS" panose="030F0702030302020204" pitchFamily="66" charset="0"/>
            </a:endParaRPr>
          </a:p>
        </p:txBody>
      </p:sp>
      <p:pic>
        <p:nvPicPr>
          <p:cNvPr id="1029" name="Picture 5" descr="C:\Users\nadezhda.kosheleva.LIGAINTERNET\Downloads\неверно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869492"/>
            <a:ext cx="1152128" cy="1464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nadezhda.kosheleva.LIGAINTERNET\Downloads\вернро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88630" y="4857397"/>
            <a:ext cx="1138035" cy="144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nadezhda.kosheleva.LIGAINTERNET\Downloads\земля-интернет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14737" y="1093166"/>
            <a:ext cx="3423853" cy="2308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67137" y="4703086"/>
            <a:ext cx="1465320" cy="203065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265874" y="2568479"/>
            <a:ext cx="2808312" cy="624423"/>
          </a:xfrm>
          <a:prstGeom prst="foldedCorner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ИНФОРМАЦИЯ</a:t>
            </a:r>
            <a:endParaRPr lang="ru-RU" sz="2800" b="1" dirty="0">
              <a:solidFill>
                <a:srgbClr val="0070C0"/>
              </a:solidFill>
            </a:endParaRPr>
          </a:p>
        </p:txBody>
      </p:sp>
      <p:grpSp>
        <p:nvGrpSpPr>
          <p:cNvPr id="14" name="Группа 13"/>
          <p:cNvGrpSpPr/>
          <p:nvPr/>
        </p:nvGrpSpPr>
        <p:grpSpPr>
          <a:xfrm rot="10996766" flipH="1">
            <a:off x="110364" y="2468349"/>
            <a:ext cx="3310199" cy="2343868"/>
            <a:chOff x="4356401" y="3019392"/>
            <a:chExt cx="2947760" cy="2394978"/>
          </a:xfrm>
        </p:grpSpPr>
        <p:sp>
          <p:nvSpPr>
            <p:cNvPr id="18" name="Овал 17"/>
            <p:cNvSpPr/>
            <p:nvPr/>
          </p:nvSpPr>
          <p:spPr>
            <a:xfrm>
              <a:off x="5359801" y="3375778"/>
              <a:ext cx="370807" cy="369485"/>
            </a:xfrm>
            <a:prstGeom prst="ellipse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Выноска-облако 3"/>
            <p:cNvSpPr/>
            <p:nvPr/>
          </p:nvSpPr>
          <p:spPr>
            <a:xfrm flipH="1">
              <a:off x="4356401" y="3396351"/>
              <a:ext cx="2947760" cy="2018019"/>
            </a:xfrm>
            <a:custGeom>
              <a:avLst/>
              <a:gdLst>
                <a:gd name="connsiteX0" fmla="*/ 3900 w 43200"/>
                <a:gd name="connsiteY0" fmla="*/ 14370 h 43200"/>
                <a:gd name="connsiteX1" fmla="*/ 5623 w 43200"/>
                <a:gd name="connsiteY1" fmla="*/ 6907 h 43200"/>
                <a:gd name="connsiteX2" fmla="*/ 14005 w 43200"/>
                <a:gd name="connsiteY2" fmla="*/ 5202 h 43200"/>
                <a:gd name="connsiteX3" fmla="*/ 22456 w 43200"/>
                <a:gd name="connsiteY3" fmla="*/ 3432 h 43200"/>
                <a:gd name="connsiteX4" fmla="*/ 25749 w 43200"/>
                <a:gd name="connsiteY4" fmla="*/ 200 h 43200"/>
                <a:gd name="connsiteX5" fmla="*/ 29833 w 43200"/>
                <a:gd name="connsiteY5" fmla="*/ 2481 h 43200"/>
                <a:gd name="connsiteX6" fmla="*/ 35463 w 43200"/>
                <a:gd name="connsiteY6" fmla="*/ 690 h 43200"/>
                <a:gd name="connsiteX7" fmla="*/ 38318 w 43200"/>
                <a:gd name="connsiteY7" fmla="*/ 5576 h 43200"/>
                <a:gd name="connsiteX8" fmla="*/ 41982 w 43200"/>
                <a:gd name="connsiteY8" fmla="*/ 10318 h 43200"/>
                <a:gd name="connsiteX9" fmla="*/ 41818 w 43200"/>
                <a:gd name="connsiteY9" fmla="*/ 15460 h 43200"/>
                <a:gd name="connsiteX10" fmla="*/ 43016 w 43200"/>
                <a:gd name="connsiteY10" fmla="*/ 23322 h 43200"/>
                <a:gd name="connsiteX11" fmla="*/ 37404 w 43200"/>
                <a:gd name="connsiteY11" fmla="*/ 30204 h 43200"/>
                <a:gd name="connsiteX12" fmla="*/ 35395 w 43200"/>
                <a:gd name="connsiteY12" fmla="*/ 36101 h 43200"/>
                <a:gd name="connsiteX13" fmla="*/ 28555 w 43200"/>
                <a:gd name="connsiteY13" fmla="*/ 36815 h 43200"/>
                <a:gd name="connsiteX14" fmla="*/ 23667 w 43200"/>
                <a:gd name="connsiteY14" fmla="*/ 43106 h 43200"/>
                <a:gd name="connsiteX15" fmla="*/ 16480 w 43200"/>
                <a:gd name="connsiteY15" fmla="*/ 39266 h 43200"/>
                <a:gd name="connsiteX16" fmla="*/ 5804 w 43200"/>
                <a:gd name="connsiteY16" fmla="*/ 35472 h 43200"/>
                <a:gd name="connsiteX17" fmla="*/ 1110 w 43200"/>
                <a:gd name="connsiteY17" fmla="*/ 31250 h 43200"/>
                <a:gd name="connsiteX18" fmla="*/ 2113 w 43200"/>
                <a:gd name="connsiteY18" fmla="*/ 25551 h 43200"/>
                <a:gd name="connsiteX19" fmla="*/ -5 w 43200"/>
                <a:gd name="connsiteY19" fmla="*/ 19704 h 43200"/>
                <a:gd name="connsiteX20" fmla="*/ 3863 w 43200"/>
                <a:gd name="connsiteY20" fmla="*/ 14507 h 43200"/>
                <a:gd name="connsiteX21" fmla="*/ 3900 w 43200"/>
                <a:gd name="connsiteY21" fmla="*/ 14370 h 43200"/>
                <a:gd name="connsiteX0" fmla="*/ 914692 w 2943944"/>
                <a:gd name="connsiteY0" fmla="*/ 2269272 h 2017131"/>
                <a:gd name="connsiteX1" fmla="*/ 858661 w 2943944"/>
                <a:gd name="connsiteY1" fmla="*/ 2325303 h 2017131"/>
                <a:gd name="connsiteX2" fmla="*/ 802630 w 2943944"/>
                <a:gd name="connsiteY2" fmla="*/ 2269272 h 2017131"/>
                <a:gd name="connsiteX3" fmla="*/ 858661 w 2943944"/>
                <a:gd name="connsiteY3" fmla="*/ 2213241 h 2017131"/>
                <a:gd name="connsiteX4" fmla="*/ 914692 w 2943944"/>
                <a:gd name="connsiteY4" fmla="*/ 2269272 h 2017131"/>
                <a:gd name="connsiteX0" fmla="*/ 1003662 w 2943944"/>
                <a:gd name="connsiteY0" fmla="*/ 2201564 h 2017131"/>
                <a:gd name="connsiteX1" fmla="*/ 891599 w 2943944"/>
                <a:gd name="connsiteY1" fmla="*/ 2313627 h 2017131"/>
                <a:gd name="connsiteX2" fmla="*/ 779536 w 2943944"/>
                <a:gd name="connsiteY2" fmla="*/ 2201564 h 2017131"/>
                <a:gd name="connsiteX3" fmla="*/ 891599 w 2943944"/>
                <a:gd name="connsiteY3" fmla="*/ 2089501 h 2017131"/>
                <a:gd name="connsiteX4" fmla="*/ 1003662 w 2943944"/>
                <a:gd name="connsiteY4" fmla="*/ 2201564 h 2017131"/>
                <a:gd name="connsiteX0" fmla="*/ 1141656 w 2943944"/>
                <a:gd name="connsiteY0" fmla="*/ 2033085 h 2017131"/>
                <a:gd name="connsiteX1" fmla="*/ 973562 w 2943944"/>
                <a:gd name="connsiteY1" fmla="*/ 2201179 h 2017131"/>
                <a:gd name="connsiteX2" fmla="*/ 805468 w 2943944"/>
                <a:gd name="connsiteY2" fmla="*/ 2033085 h 2017131"/>
                <a:gd name="connsiteX3" fmla="*/ 973562 w 2943944"/>
                <a:gd name="connsiteY3" fmla="*/ 1864991 h 2017131"/>
                <a:gd name="connsiteX4" fmla="*/ 1141656 w 2943944"/>
                <a:gd name="connsiteY4" fmla="*/ 2033085 h 2017131"/>
                <a:gd name="connsiteX0" fmla="*/ 4693 w 43200"/>
                <a:gd name="connsiteY0" fmla="*/ 26177 h 43200"/>
                <a:gd name="connsiteX1" fmla="*/ 2160 w 43200"/>
                <a:gd name="connsiteY1" fmla="*/ 25380 h 43200"/>
                <a:gd name="connsiteX2" fmla="*/ 6928 w 43200"/>
                <a:gd name="connsiteY2" fmla="*/ 34899 h 43200"/>
                <a:gd name="connsiteX3" fmla="*/ 5820 w 43200"/>
                <a:gd name="connsiteY3" fmla="*/ 35280 h 43200"/>
                <a:gd name="connsiteX4" fmla="*/ 16478 w 43200"/>
                <a:gd name="connsiteY4" fmla="*/ 39090 h 43200"/>
                <a:gd name="connsiteX5" fmla="*/ 15810 w 43200"/>
                <a:gd name="connsiteY5" fmla="*/ 37350 h 43200"/>
                <a:gd name="connsiteX6" fmla="*/ 28827 w 43200"/>
                <a:gd name="connsiteY6" fmla="*/ 34751 h 43200"/>
                <a:gd name="connsiteX7" fmla="*/ 28560 w 43200"/>
                <a:gd name="connsiteY7" fmla="*/ 36660 h 43200"/>
                <a:gd name="connsiteX8" fmla="*/ 34129 w 43200"/>
                <a:gd name="connsiteY8" fmla="*/ 22954 h 43200"/>
                <a:gd name="connsiteX9" fmla="*/ 37380 w 43200"/>
                <a:gd name="connsiteY9" fmla="*/ 30090 h 43200"/>
                <a:gd name="connsiteX10" fmla="*/ 41798 w 43200"/>
                <a:gd name="connsiteY10" fmla="*/ 15354 h 43200"/>
                <a:gd name="connsiteX11" fmla="*/ 40350 w 43200"/>
                <a:gd name="connsiteY11" fmla="*/ 18030 h 43200"/>
                <a:gd name="connsiteX12" fmla="*/ 38324 w 43200"/>
                <a:gd name="connsiteY12" fmla="*/ 5426 h 43200"/>
                <a:gd name="connsiteX13" fmla="*/ 38400 w 43200"/>
                <a:gd name="connsiteY13" fmla="*/ 6690 h 43200"/>
                <a:gd name="connsiteX14" fmla="*/ 29078 w 43200"/>
                <a:gd name="connsiteY14" fmla="*/ 3952 h 43200"/>
                <a:gd name="connsiteX15" fmla="*/ 29820 w 43200"/>
                <a:gd name="connsiteY15" fmla="*/ 2340 h 43200"/>
                <a:gd name="connsiteX16" fmla="*/ 22141 w 43200"/>
                <a:gd name="connsiteY16" fmla="*/ 4720 h 43200"/>
                <a:gd name="connsiteX17" fmla="*/ 22500 w 43200"/>
                <a:gd name="connsiteY17" fmla="*/ 3330 h 43200"/>
                <a:gd name="connsiteX18" fmla="*/ 14000 w 43200"/>
                <a:gd name="connsiteY18" fmla="*/ 5192 h 43200"/>
                <a:gd name="connsiteX19" fmla="*/ 15300 w 43200"/>
                <a:gd name="connsiteY19" fmla="*/ 6540 h 43200"/>
                <a:gd name="connsiteX20" fmla="*/ 4127 w 43200"/>
                <a:gd name="connsiteY20" fmla="*/ 15789 h 43200"/>
                <a:gd name="connsiteX21" fmla="*/ 3900 w 43200"/>
                <a:gd name="connsiteY21" fmla="*/ 14370 h 43200"/>
                <a:gd name="connsiteX0" fmla="*/ 3936 w 43256"/>
                <a:gd name="connsiteY0" fmla="*/ 14229 h 49659"/>
                <a:gd name="connsiteX1" fmla="*/ 5659 w 43256"/>
                <a:gd name="connsiteY1" fmla="*/ 6766 h 49659"/>
                <a:gd name="connsiteX2" fmla="*/ 14041 w 43256"/>
                <a:gd name="connsiteY2" fmla="*/ 5061 h 49659"/>
                <a:gd name="connsiteX3" fmla="*/ 22492 w 43256"/>
                <a:gd name="connsiteY3" fmla="*/ 3291 h 49659"/>
                <a:gd name="connsiteX4" fmla="*/ 25785 w 43256"/>
                <a:gd name="connsiteY4" fmla="*/ 59 h 49659"/>
                <a:gd name="connsiteX5" fmla="*/ 29869 w 43256"/>
                <a:gd name="connsiteY5" fmla="*/ 2340 h 49659"/>
                <a:gd name="connsiteX6" fmla="*/ 35499 w 43256"/>
                <a:gd name="connsiteY6" fmla="*/ 549 h 49659"/>
                <a:gd name="connsiteX7" fmla="*/ 38354 w 43256"/>
                <a:gd name="connsiteY7" fmla="*/ 5435 h 49659"/>
                <a:gd name="connsiteX8" fmla="*/ 42018 w 43256"/>
                <a:gd name="connsiteY8" fmla="*/ 10177 h 49659"/>
                <a:gd name="connsiteX9" fmla="*/ 41854 w 43256"/>
                <a:gd name="connsiteY9" fmla="*/ 15319 h 49659"/>
                <a:gd name="connsiteX10" fmla="*/ 43052 w 43256"/>
                <a:gd name="connsiteY10" fmla="*/ 23181 h 49659"/>
                <a:gd name="connsiteX11" fmla="*/ 37440 w 43256"/>
                <a:gd name="connsiteY11" fmla="*/ 30063 h 49659"/>
                <a:gd name="connsiteX12" fmla="*/ 35431 w 43256"/>
                <a:gd name="connsiteY12" fmla="*/ 35960 h 49659"/>
                <a:gd name="connsiteX13" fmla="*/ 28591 w 43256"/>
                <a:gd name="connsiteY13" fmla="*/ 36674 h 49659"/>
                <a:gd name="connsiteX14" fmla="*/ 23703 w 43256"/>
                <a:gd name="connsiteY14" fmla="*/ 42965 h 49659"/>
                <a:gd name="connsiteX15" fmla="*/ 16516 w 43256"/>
                <a:gd name="connsiteY15" fmla="*/ 39125 h 49659"/>
                <a:gd name="connsiteX16" fmla="*/ 5840 w 43256"/>
                <a:gd name="connsiteY16" fmla="*/ 35331 h 49659"/>
                <a:gd name="connsiteX17" fmla="*/ 1146 w 43256"/>
                <a:gd name="connsiteY17" fmla="*/ 31109 h 49659"/>
                <a:gd name="connsiteX18" fmla="*/ 2149 w 43256"/>
                <a:gd name="connsiteY18" fmla="*/ 25410 h 49659"/>
                <a:gd name="connsiteX19" fmla="*/ 31 w 43256"/>
                <a:gd name="connsiteY19" fmla="*/ 19563 h 49659"/>
                <a:gd name="connsiteX20" fmla="*/ 3899 w 43256"/>
                <a:gd name="connsiteY20" fmla="*/ 14366 h 49659"/>
                <a:gd name="connsiteX21" fmla="*/ 3936 w 43256"/>
                <a:gd name="connsiteY21" fmla="*/ 14229 h 49659"/>
                <a:gd name="connsiteX0" fmla="*/ 917145 w 2947760"/>
                <a:gd name="connsiteY0" fmla="*/ 2262688 h 2318719"/>
                <a:gd name="connsiteX1" fmla="*/ 861114 w 2947760"/>
                <a:gd name="connsiteY1" fmla="*/ 2318719 h 2318719"/>
                <a:gd name="connsiteX2" fmla="*/ 805083 w 2947760"/>
                <a:gd name="connsiteY2" fmla="*/ 2262688 h 2318719"/>
                <a:gd name="connsiteX3" fmla="*/ 861114 w 2947760"/>
                <a:gd name="connsiteY3" fmla="*/ 2206657 h 2318719"/>
                <a:gd name="connsiteX4" fmla="*/ 917145 w 2947760"/>
                <a:gd name="connsiteY4" fmla="*/ 2262688 h 2318719"/>
                <a:gd name="connsiteX0" fmla="*/ 1006115 w 2947760"/>
                <a:gd name="connsiteY0" fmla="*/ 2194980 h 2318719"/>
                <a:gd name="connsiteX1" fmla="*/ 894052 w 2947760"/>
                <a:gd name="connsiteY1" fmla="*/ 2307043 h 2318719"/>
                <a:gd name="connsiteX2" fmla="*/ 781989 w 2947760"/>
                <a:gd name="connsiteY2" fmla="*/ 2194980 h 2318719"/>
                <a:gd name="connsiteX3" fmla="*/ 894052 w 2947760"/>
                <a:gd name="connsiteY3" fmla="*/ 2082917 h 2318719"/>
                <a:gd name="connsiteX4" fmla="*/ 1006115 w 2947760"/>
                <a:gd name="connsiteY4" fmla="*/ 2194980 h 2318719"/>
                <a:gd name="connsiteX0" fmla="*/ 976015 w 2947760"/>
                <a:gd name="connsiteY0" fmla="*/ 1858407 h 2318719"/>
                <a:gd name="connsiteX1" fmla="*/ 976015 w 2947760"/>
                <a:gd name="connsiteY1" fmla="*/ 2194595 h 2318719"/>
                <a:gd name="connsiteX2" fmla="*/ 807921 w 2947760"/>
                <a:gd name="connsiteY2" fmla="*/ 2026501 h 2318719"/>
                <a:gd name="connsiteX3" fmla="*/ 976015 w 2947760"/>
                <a:gd name="connsiteY3" fmla="*/ 1858407 h 2318719"/>
                <a:gd name="connsiteX0" fmla="*/ 4729 w 43256"/>
                <a:gd name="connsiteY0" fmla="*/ 26036 h 49659"/>
                <a:gd name="connsiteX1" fmla="*/ 2196 w 43256"/>
                <a:gd name="connsiteY1" fmla="*/ 25239 h 49659"/>
                <a:gd name="connsiteX2" fmla="*/ 6964 w 43256"/>
                <a:gd name="connsiteY2" fmla="*/ 34758 h 49659"/>
                <a:gd name="connsiteX3" fmla="*/ 5856 w 43256"/>
                <a:gd name="connsiteY3" fmla="*/ 35139 h 49659"/>
                <a:gd name="connsiteX4" fmla="*/ 16514 w 43256"/>
                <a:gd name="connsiteY4" fmla="*/ 38949 h 49659"/>
                <a:gd name="connsiteX5" fmla="*/ 15846 w 43256"/>
                <a:gd name="connsiteY5" fmla="*/ 37209 h 49659"/>
                <a:gd name="connsiteX6" fmla="*/ 28863 w 43256"/>
                <a:gd name="connsiteY6" fmla="*/ 34610 h 49659"/>
                <a:gd name="connsiteX7" fmla="*/ 28596 w 43256"/>
                <a:gd name="connsiteY7" fmla="*/ 36519 h 49659"/>
                <a:gd name="connsiteX8" fmla="*/ 34165 w 43256"/>
                <a:gd name="connsiteY8" fmla="*/ 22813 h 49659"/>
                <a:gd name="connsiteX9" fmla="*/ 37416 w 43256"/>
                <a:gd name="connsiteY9" fmla="*/ 29949 h 49659"/>
                <a:gd name="connsiteX10" fmla="*/ 41834 w 43256"/>
                <a:gd name="connsiteY10" fmla="*/ 15213 h 49659"/>
                <a:gd name="connsiteX11" fmla="*/ 40386 w 43256"/>
                <a:gd name="connsiteY11" fmla="*/ 17889 h 49659"/>
                <a:gd name="connsiteX12" fmla="*/ 38360 w 43256"/>
                <a:gd name="connsiteY12" fmla="*/ 5285 h 49659"/>
                <a:gd name="connsiteX13" fmla="*/ 38436 w 43256"/>
                <a:gd name="connsiteY13" fmla="*/ 6549 h 49659"/>
                <a:gd name="connsiteX14" fmla="*/ 29114 w 43256"/>
                <a:gd name="connsiteY14" fmla="*/ 3811 h 49659"/>
                <a:gd name="connsiteX15" fmla="*/ 29856 w 43256"/>
                <a:gd name="connsiteY15" fmla="*/ 2199 h 49659"/>
                <a:gd name="connsiteX16" fmla="*/ 22177 w 43256"/>
                <a:gd name="connsiteY16" fmla="*/ 4579 h 49659"/>
                <a:gd name="connsiteX17" fmla="*/ 22536 w 43256"/>
                <a:gd name="connsiteY17" fmla="*/ 3189 h 49659"/>
                <a:gd name="connsiteX18" fmla="*/ 14036 w 43256"/>
                <a:gd name="connsiteY18" fmla="*/ 5051 h 49659"/>
                <a:gd name="connsiteX19" fmla="*/ 15336 w 43256"/>
                <a:gd name="connsiteY19" fmla="*/ 6399 h 49659"/>
                <a:gd name="connsiteX20" fmla="*/ 4163 w 43256"/>
                <a:gd name="connsiteY20" fmla="*/ 15648 h 49659"/>
                <a:gd name="connsiteX21" fmla="*/ 3936 w 43256"/>
                <a:gd name="connsiteY21" fmla="*/ 14229 h 49659"/>
                <a:gd name="connsiteX0" fmla="*/ 3936 w 43256"/>
                <a:gd name="connsiteY0" fmla="*/ 14229 h 49659"/>
                <a:gd name="connsiteX1" fmla="*/ 5659 w 43256"/>
                <a:gd name="connsiteY1" fmla="*/ 6766 h 49659"/>
                <a:gd name="connsiteX2" fmla="*/ 14041 w 43256"/>
                <a:gd name="connsiteY2" fmla="*/ 5061 h 49659"/>
                <a:gd name="connsiteX3" fmla="*/ 22492 w 43256"/>
                <a:gd name="connsiteY3" fmla="*/ 3291 h 49659"/>
                <a:gd name="connsiteX4" fmla="*/ 25785 w 43256"/>
                <a:gd name="connsiteY4" fmla="*/ 59 h 49659"/>
                <a:gd name="connsiteX5" fmla="*/ 29869 w 43256"/>
                <a:gd name="connsiteY5" fmla="*/ 2340 h 49659"/>
                <a:gd name="connsiteX6" fmla="*/ 35499 w 43256"/>
                <a:gd name="connsiteY6" fmla="*/ 549 h 49659"/>
                <a:gd name="connsiteX7" fmla="*/ 38354 w 43256"/>
                <a:gd name="connsiteY7" fmla="*/ 5435 h 49659"/>
                <a:gd name="connsiteX8" fmla="*/ 42018 w 43256"/>
                <a:gd name="connsiteY8" fmla="*/ 10177 h 49659"/>
                <a:gd name="connsiteX9" fmla="*/ 41854 w 43256"/>
                <a:gd name="connsiteY9" fmla="*/ 15319 h 49659"/>
                <a:gd name="connsiteX10" fmla="*/ 43052 w 43256"/>
                <a:gd name="connsiteY10" fmla="*/ 23181 h 49659"/>
                <a:gd name="connsiteX11" fmla="*/ 37440 w 43256"/>
                <a:gd name="connsiteY11" fmla="*/ 30063 h 49659"/>
                <a:gd name="connsiteX12" fmla="*/ 35431 w 43256"/>
                <a:gd name="connsiteY12" fmla="*/ 35960 h 49659"/>
                <a:gd name="connsiteX13" fmla="*/ 28591 w 43256"/>
                <a:gd name="connsiteY13" fmla="*/ 36674 h 49659"/>
                <a:gd name="connsiteX14" fmla="*/ 23703 w 43256"/>
                <a:gd name="connsiteY14" fmla="*/ 42965 h 49659"/>
                <a:gd name="connsiteX15" fmla="*/ 16516 w 43256"/>
                <a:gd name="connsiteY15" fmla="*/ 39125 h 49659"/>
                <a:gd name="connsiteX16" fmla="*/ 5840 w 43256"/>
                <a:gd name="connsiteY16" fmla="*/ 35331 h 49659"/>
                <a:gd name="connsiteX17" fmla="*/ 1146 w 43256"/>
                <a:gd name="connsiteY17" fmla="*/ 31109 h 49659"/>
                <a:gd name="connsiteX18" fmla="*/ 2149 w 43256"/>
                <a:gd name="connsiteY18" fmla="*/ 25410 h 49659"/>
                <a:gd name="connsiteX19" fmla="*/ 31 w 43256"/>
                <a:gd name="connsiteY19" fmla="*/ 19563 h 49659"/>
                <a:gd name="connsiteX20" fmla="*/ 3899 w 43256"/>
                <a:gd name="connsiteY20" fmla="*/ 14366 h 49659"/>
                <a:gd name="connsiteX21" fmla="*/ 3936 w 43256"/>
                <a:gd name="connsiteY21" fmla="*/ 14229 h 49659"/>
                <a:gd name="connsiteX0" fmla="*/ 917145 w 2947760"/>
                <a:gd name="connsiteY0" fmla="*/ 2262688 h 2318719"/>
                <a:gd name="connsiteX1" fmla="*/ 861114 w 2947760"/>
                <a:gd name="connsiteY1" fmla="*/ 2318719 h 2318719"/>
                <a:gd name="connsiteX2" fmla="*/ 805083 w 2947760"/>
                <a:gd name="connsiteY2" fmla="*/ 2262688 h 2318719"/>
                <a:gd name="connsiteX3" fmla="*/ 861114 w 2947760"/>
                <a:gd name="connsiteY3" fmla="*/ 2206657 h 2318719"/>
                <a:gd name="connsiteX4" fmla="*/ 917145 w 2947760"/>
                <a:gd name="connsiteY4" fmla="*/ 2262688 h 2318719"/>
                <a:gd name="connsiteX0" fmla="*/ 1006115 w 2947760"/>
                <a:gd name="connsiteY0" fmla="*/ 2194980 h 2318719"/>
                <a:gd name="connsiteX1" fmla="*/ 894052 w 2947760"/>
                <a:gd name="connsiteY1" fmla="*/ 2307043 h 2318719"/>
                <a:gd name="connsiteX2" fmla="*/ 781989 w 2947760"/>
                <a:gd name="connsiteY2" fmla="*/ 2194980 h 2318719"/>
                <a:gd name="connsiteX3" fmla="*/ 894052 w 2947760"/>
                <a:gd name="connsiteY3" fmla="*/ 2082917 h 2318719"/>
                <a:gd name="connsiteX4" fmla="*/ 1006115 w 2947760"/>
                <a:gd name="connsiteY4" fmla="*/ 2194980 h 2318719"/>
                <a:gd name="connsiteX0" fmla="*/ 807921 w 2947760"/>
                <a:gd name="connsiteY0" fmla="*/ 2026501 h 2318719"/>
                <a:gd name="connsiteX1" fmla="*/ 976015 w 2947760"/>
                <a:gd name="connsiteY1" fmla="*/ 2194595 h 2318719"/>
                <a:gd name="connsiteX2" fmla="*/ 807921 w 2947760"/>
                <a:gd name="connsiteY2" fmla="*/ 2026501 h 2318719"/>
                <a:gd name="connsiteX0" fmla="*/ 4729 w 43256"/>
                <a:gd name="connsiteY0" fmla="*/ 26036 h 49659"/>
                <a:gd name="connsiteX1" fmla="*/ 2196 w 43256"/>
                <a:gd name="connsiteY1" fmla="*/ 25239 h 49659"/>
                <a:gd name="connsiteX2" fmla="*/ 6964 w 43256"/>
                <a:gd name="connsiteY2" fmla="*/ 34758 h 49659"/>
                <a:gd name="connsiteX3" fmla="*/ 5856 w 43256"/>
                <a:gd name="connsiteY3" fmla="*/ 35139 h 49659"/>
                <a:gd name="connsiteX4" fmla="*/ 16514 w 43256"/>
                <a:gd name="connsiteY4" fmla="*/ 38949 h 49659"/>
                <a:gd name="connsiteX5" fmla="*/ 15846 w 43256"/>
                <a:gd name="connsiteY5" fmla="*/ 37209 h 49659"/>
                <a:gd name="connsiteX6" fmla="*/ 28863 w 43256"/>
                <a:gd name="connsiteY6" fmla="*/ 34610 h 49659"/>
                <a:gd name="connsiteX7" fmla="*/ 28596 w 43256"/>
                <a:gd name="connsiteY7" fmla="*/ 36519 h 49659"/>
                <a:gd name="connsiteX8" fmla="*/ 34165 w 43256"/>
                <a:gd name="connsiteY8" fmla="*/ 22813 h 49659"/>
                <a:gd name="connsiteX9" fmla="*/ 37416 w 43256"/>
                <a:gd name="connsiteY9" fmla="*/ 29949 h 49659"/>
                <a:gd name="connsiteX10" fmla="*/ 41834 w 43256"/>
                <a:gd name="connsiteY10" fmla="*/ 15213 h 49659"/>
                <a:gd name="connsiteX11" fmla="*/ 40386 w 43256"/>
                <a:gd name="connsiteY11" fmla="*/ 17889 h 49659"/>
                <a:gd name="connsiteX12" fmla="*/ 38360 w 43256"/>
                <a:gd name="connsiteY12" fmla="*/ 5285 h 49659"/>
                <a:gd name="connsiteX13" fmla="*/ 38436 w 43256"/>
                <a:gd name="connsiteY13" fmla="*/ 6549 h 49659"/>
                <a:gd name="connsiteX14" fmla="*/ 29114 w 43256"/>
                <a:gd name="connsiteY14" fmla="*/ 3811 h 49659"/>
                <a:gd name="connsiteX15" fmla="*/ 29856 w 43256"/>
                <a:gd name="connsiteY15" fmla="*/ 2199 h 49659"/>
                <a:gd name="connsiteX16" fmla="*/ 22177 w 43256"/>
                <a:gd name="connsiteY16" fmla="*/ 4579 h 49659"/>
                <a:gd name="connsiteX17" fmla="*/ 22536 w 43256"/>
                <a:gd name="connsiteY17" fmla="*/ 3189 h 49659"/>
                <a:gd name="connsiteX18" fmla="*/ 14036 w 43256"/>
                <a:gd name="connsiteY18" fmla="*/ 5051 h 49659"/>
                <a:gd name="connsiteX19" fmla="*/ 15336 w 43256"/>
                <a:gd name="connsiteY19" fmla="*/ 6399 h 49659"/>
                <a:gd name="connsiteX20" fmla="*/ 4163 w 43256"/>
                <a:gd name="connsiteY20" fmla="*/ 15648 h 49659"/>
                <a:gd name="connsiteX21" fmla="*/ 3936 w 43256"/>
                <a:gd name="connsiteY21" fmla="*/ 14229 h 49659"/>
                <a:gd name="connsiteX0" fmla="*/ 3936 w 43256"/>
                <a:gd name="connsiteY0" fmla="*/ 14229 h 49659"/>
                <a:gd name="connsiteX1" fmla="*/ 5659 w 43256"/>
                <a:gd name="connsiteY1" fmla="*/ 6766 h 49659"/>
                <a:gd name="connsiteX2" fmla="*/ 14041 w 43256"/>
                <a:gd name="connsiteY2" fmla="*/ 5061 h 49659"/>
                <a:gd name="connsiteX3" fmla="*/ 22492 w 43256"/>
                <a:gd name="connsiteY3" fmla="*/ 3291 h 49659"/>
                <a:gd name="connsiteX4" fmla="*/ 25785 w 43256"/>
                <a:gd name="connsiteY4" fmla="*/ 59 h 49659"/>
                <a:gd name="connsiteX5" fmla="*/ 29869 w 43256"/>
                <a:gd name="connsiteY5" fmla="*/ 2340 h 49659"/>
                <a:gd name="connsiteX6" fmla="*/ 35499 w 43256"/>
                <a:gd name="connsiteY6" fmla="*/ 549 h 49659"/>
                <a:gd name="connsiteX7" fmla="*/ 38354 w 43256"/>
                <a:gd name="connsiteY7" fmla="*/ 5435 h 49659"/>
                <a:gd name="connsiteX8" fmla="*/ 42018 w 43256"/>
                <a:gd name="connsiteY8" fmla="*/ 10177 h 49659"/>
                <a:gd name="connsiteX9" fmla="*/ 41854 w 43256"/>
                <a:gd name="connsiteY9" fmla="*/ 15319 h 49659"/>
                <a:gd name="connsiteX10" fmla="*/ 43052 w 43256"/>
                <a:gd name="connsiteY10" fmla="*/ 23181 h 49659"/>
                <a:gd name="connsiteX11" fmla="*/ 37440 w 43256"/>
                <a:gd name="connsiteY11" fmla="*/ 30063 h 49659"/>
                <a:gd name="connsiteX12" fmla="*/ 35431 w 43256"/>
                <a:gd name="connsiteY12" fmla="*/ 35960 h 49659"/>
                <a:gd name="connsiteX13" fmla="*/ 28591 w 43256"/>
                <a:gd name="connsiteY13" fmla="*/ 36674 h 49659"/>
                <a:gd name="connsiteX14" fmla="*/ 23703 w 43256"/>
                <a:gd name="connsiteY14" fmla="*/ 42965 h 49659"/>
                <a:gd name="connsiteX15" fmla="*/ 16516 w 43256"/>
                <a:gd name="connsiteY15" fmla="*/ 39125 h 49659"/>
                <a:gd name="connsiteX16" fmla="*/ 5840 w 43256"/>
                <a:gd name="connsiteY16" fmla="*/ 35331 h 49659"/>
                <a:gd name="connsiteX17" fmla="*/ 1146 w 43256"/>
                <a:gd name="connsiteY17" fmla="*/ 31109 h 49659"/>
                <a:gd name="connsiteX18" fmla="*/ 2149 w 43256"/>
                <a:gd name="connsiteY18" fmla="*/ 25410 h 49659"/>
                <a:gd name="connsiteX19" fmla="*/ 31 w 43256"/>
                <a:gd name="connsiteY19" fmla="*/ 19563 h 49659"/>
                <a:gd name="connsiteX20" fmla="*/ 3899 w 43256"/>
                <a:gd name="connsiteY20" fmla="*/ 14366 h 49659"/>
                <a:gd name="connsiteX21" fmla="*/ 3936 w 43256"/>
                <a:gd name="connsiteY21" fmla="*/ 14229 h 49659"/>
                <a:gd name="connsiteX0" fmla="*/ 917145 w 2947760"/>
                <a:gd name="connsiteY0" fmla="*/ 2262688 h 2318719"/>
                <a:gd name="connsiteX1" fmla="*/ 861114 w 2947760"/>
                <a:gd name="connsiteY1" fmla="*/ 2318719 h 2318719"/>
                <a:gd name="connsiteX2" fmla="*/ 805083 w 2947760"/>
                <a:gd name="connsiteY2" fmla="*/ 2262688 h 2318719"/>
                <a:gd name="connsiteX3" fmla="*/ 861114 w 2947760"/>
                <a:gd name="connsiteY3" fmla="*/ 2206657 h 2318719"/>
                <a:gd name="connsiteX4" fmla="*/ 917145 w 2947760"/>
                <a:gd name="connsiteY4" fmla="*/ 2262688 h 2318719"/>
                <a:gd name="connsiteX0" fmla="*/ 1006115 w 2947760"/>
                <a:gd name="connsiteY0" fmla="*/ 2194980 h 2318719"/>
                <a:gd name="connsiteX1" fmla="*/ 894052 w 2947760"/>
                <a:gd name="connsiteY1" fmla="*/ 2307043 h 2318719"/>
                <a:gd name="connsiteX2" fmla="*/ 781989 w 2947760"/>
                <a:gd name="connsiteY2" fmla="*/ 2194980 h 2318719"/>
                <a:gd name="connsiteX3" fmla="*/ 1006115 w 2947760"/>
                <a:gd name="connsiteY3" fmla="*/ 2194980 h 2318719"/>
                <a:gd name="connsiteX0" fmla="*/ 807921 w 2947760"/>
                <a:gd name="connsiteY0" fmla="*/ 2026501 h 2318719"/>
                <a:gd name="connsiteX1" fmla="*/ 976015 w 2947760"/>
                <a:gd name="connsiteY1" fmla="*/ 2194595 h 2318719"/>
                <a:gd name="connsiteX2" fmla="*/ 807921 w 2947760"/>
                <a:gd name="connsiteY2" fmla="*/ 2026501 h 2318719"/>
                <a:gd name="connsiteX0" fmla="*/ 4729 w 43256"/>
                <a:gd name="connsiteY0" fmla="*/ 26036 h 49659"/>
                <a:gd name="connsiteX1" fmla="*/ 2196 w 43256"/>
                <a:gd name="connsiteY1" fmla="*/ 25239 h 49659"/>
                <a:gd name="connsiteX2" fmla="*/ 6964 w 43256"/>
                <a:gd name="connsiteY2" fmla="*/ 34758 h 49659"/>
                <a:gd name="connsiteX3" fmla="*/ 5856 w 43256"/>
                <a:gd name="connsiteY3" fmla="*/ 35139 h 49659"/>
                <a:gd name="connsiteX4" fmla="*/ 16514 w 43256"/>
                <a:gd name="connsiteY4" fmla="*/ 38949 h 49659"/>
                <a:gd name="connsiteX5" fmla="*/ 15846 w 43256"/>
                <a:gd name="connsiteY5" fmla="*/ 37209 h 49659"/>
                <a:gd name="connsiteX6" fmla="*/ 28863 w 43256"/>
                <a:gd name="connsiteY6" fmla="*/ 34610 h 49659"/>
                <a:gd name="connsiteX7" fmla="*/ 28596 w 43256"/>
                <a:gd name="connsiteY7" fmla="*/ 36519 h 49659"/>
                <a:gd name="connsiteX8" fmla="*/ 34165 w 43256"/>
                <a:gd name="connsiteY8" fmla="*/ 22813 h 49659"/>
                <a:gd name="connsiteX9" fmla="*/ 37416 w 43256"/>
                <a:gd name="connsiteY9" fmla="*/ 29949 h 49659"/>
                <a:gd name="connsiteX10" fmla="*/ 41834 w 43256"/>
                <a:gd name="connsiteY10" fmla="*/ 15213 h 49659"/>
                <a:gd name="connsiteX11" fmla="*/ 40386 w 43256"/>
                <a:gd name="connsiteY11" fmla="*/ 17889 h 49659"/>
                <a:gd name="connsiteX12" fmla="*/ 38360 w 43256"/>
                <a:gd name="connsiteY12" fmla="*/ 5285 h 49659"/>
                <a:gd name="connsiteX13" fmla="*/ 38436 w 43256"/>
                <a:gd name="connsiteY13" fmla="*/ 6549 h 49659"/>
                <a:gd name="connsiteX14" fmla="*/ 29114 w 43256"/>
                <a:gd name="connsiteY14" fmla="*/ 3811 h 49659"/>
                <a:gd name="connsiteX15" fmla="*/ 29856 w 43256"/>
                <a:gd name="connsiteY15" fmla="*/ 2199 h 49659"/>
                <a:gd name="connsiteX16" fmla="*/ 22177 w 43256"/>
                <a:gd name="connsiteY16" fmla="*/ 4579 h 49659"/>
                <a:gd name="connsiteX17" fmla="*/ 22536 w 43256"/>
                <a:gd name="connsiteY17" fmla="*/ 3189 h 49659"/>
                <a:gd name="connsiteX18" fmla="*/ 14036 w 43256"/>
                <a:gd name="connsiteY18" fmla="*/ 5051 h 49659"/>
                <a:gd name="connsiteX19" fmla="*/ 15336 w 43256"/>
                <a:gd name="connsiteY19" fmla="*/ 6399 h 49659"/>
                <a:gd name="connsiteX20" fmla="*/ 4163 w 43256"/>
                <a:gd name="connsiteY20" fmla="*/ 15648 h 49659"/>
                <a:gd name="connsiteX21" fmla="*/ 3936 w 43256"/>
                <a:gd name="connsiteY21" fmla="*/ 14229 h 49659"/>
                <a:gd name="connsiteX0" fmla="*/ 3936 w 43256"/>
                <a:gd name="connsiteY0" fmla="*/ 14229 h 49659"/>
                <a:gd name="connsiteX1" fmla="*/ 5659 w 43256"/>
                <a:gd name="connsiteY1" fmla="*/ 6766 h 49659"/>
                <a:gd name="connsiteX2" fmla="*/ 14041 w 43256"/>
                <a:gd name="connsiteY2" fmla="*/ 5061 h 49659"/>
                <a:gd name="connsiteX3" fmla="*/ 22492 w 43256"/>
                <a:gd name="connsiteY3" fmla="*/ 3291 h 49659"/>
                <a:gd name="connsiteX4" fmla="*/ 25785 w 43256"/>
                <a:gd name="connsiteY4" fmla="*/ 59 h 49659"/>
                <a:gd name="connsiteX5" fmla="*/ 29869 w 43256"/>
                <a:gd name="connsiteY5" fmla="*/ 2340 h 49659"/>
                <a:gd name="connsiteX6" fmla="*/ 35499 w 43256"/>
                <a:gd name="connsiteY6" fmla="*/ 549 h 49659"/>
                <a:gd name="connsiteX7" fmla="*/ 38354 w 43256"/>
                <a:gd name="connsiteY7" fmla="*/ 5435 h 49659"/>
                <a:gd name="connsiteX8" fmla="*/ 42018 w 43256"/>
                <a:gd name="connsiteY8" fmla="*/ 10177 h 49659"/>
                <a:gd name="connsiteX9" fmla="*/ 41854 w 43256"/>
                <a:gd name="connsiteY9" fmla="*/ 15319 h 49659"/>
                <a:gd name="connsiteX10" fmla="*/ 43052 w 43256"/>
                <a:gd name="connsiteY10" fmla="*/ 23181 h 49659"/>
                <a:gd name="connsiteX11" fmla="*/ 37440 w 43256"/>
                <a:gd name="connsiteY11" fmla="*/ 30063 h 49659"/>
                <a:gd name="connsiteX12" fmla="*/ 35431 w 43256"/>
                <a:gd name="connsiteY12" fmla="*/ 35960 h 49659"/>
                <a:gd name="connsiteX13" fmla="*/ 28591 w 43256"/>
                <a:gd name="connsiteY13" fmla="*/ 36674 h 49659"/>
                <a:gd name="connsiteX14" fmla="*/ 23703 w 43256"/>
                <a:gd name="connsiteY14" fmla="*/ 42965 h 49659"/>
                <a:gd name="connsiteX15" fmla="*/ 16516 w 43256"/>
                <a:gd name="connsiteY15" fmla="*/ 39125 h 49659"/>
                <a:gd name="connsiteX16" fmla="*/ 5840 w 43256"/>
                <a:gd name="connsiteY16" fmla="*/ 35331 h 49659"/>
                <a:gd name="connsiteX17" fmla="*/ 1146 w 43256"/>
                <a:gd name="connsiteY17" fmla="*/ 31109 h 49659"/>
                <a:gd name="connsiteX18" fmla="*/ 2149 w 43256"/>
                <a:gd name="connsiteY18" fmla="*/ 25410 h 49659"/>
                <a:gd name="connsiteX19" fmla="*/ 31 w 43256"/>
                <a:gd name="connsiteY19" fmla="*/ 19563 h 49659"/>
                <a:gd name="connsiteX20" fmla="*/ 3899 w 43256"/>
                <a:gd name="connsiteY20" fmla="*/ 14366 h 49659"/>
                <a:gd name="connsiteX21" fmla="*/ 3936 w 43256"/>
                <a:gd name="connsiteY21" fmla="*/ 14229 h 49659"/>
                <a:gd name="connsiteX0" fmla="*/ 917145 w 2947760"/>
                <a:gd name="connsiteY0" fmla="*/ 2262688 h 2318719"/>
                <a:gd name="connsiteX1" fmla="*/ 861114 w 2947760"/>
                <a:gd name="connsiteY1" fmla="*/ 2318719 h 2318719"/>
                <a:gd name="connsiteX2" fmla="*/ 805083 w 2947760"/>
                <a:gd name="connsiteY2" fmla="*/ 2262688 h 2318719"/>
                <a:gd name="connsiteX3" fmla="*/ 861114 w 2947760"/>
                <a:gd name="connsiteY3" fmla="*/ 2206657 h 2318719"/>
                <a:gd name="connsiteX4" fmla="*/ 917145 w 2947760"/>
                <a:gd name="connsiteY4" fmla="*/ 2262688 h 2318719"/>
                <a:gd name="connsiteX0" fmla="*/ 1006115 w 2947760"/>
                <a:gd name="connsiteY0" fmla="*/ 2194980 h 2318719"/>
                <a:gd name="connsiteX1" fmla="*/ 894052 w 2947760"/>
                <a:gd name="connsiteY1" fmla="*/ 2307043 h 2318719"/>
                <a:gd name="connsiteX2" fmla="*/ 781989 w 2947760"/>
                <a:gd name="connsiteY2" fmla="*/ 2194980 h 2318719"/>
                <a:gd name="connsiteX3" fmla="*/ 1006115 w 2947760"/>
                <a:gd name="connsiteY3" fmla="*/ 2194980 h 2318719"/>
                <a:gd name="connsiteX0" fmla="*/ 807921 w 2947760"/>
                <a:gd name="connsiteY0" fmla="*/ 2026501 h 2318719"/>
                <a:gd name="connsiteX1" fmla="*/ 976015 w 2947760"/>
                <a:gd name="connsiteY1" fmla="*/ 2194595 h 2318719"/>
                <a:gd name="connsiteX2" fmla="*/ 899361 w 2947760"/>
                <a:gd name="connsiteY2" fmla="*/ 2117941 h 2318719"/>
                <a:gd name="connsiteX0" fmla="*/ 4729 w 43256"/>
                <a:gd name="connsiteY0" fmla="*/ 26036 h 49659"/>
                <a:gd name="connsiteX1" fmla="*/ 2196 w 43256"/>
                <a:gd name="connsiteY1" fmla="*/ 25239 h 49659"/>
                <a:gd name="connsiteX2" fmla="*/ 6964 w 43256"/>
                <a:gd name="connsiteY2" fmla="*/ 34758 h 49659"/>
                <a:gd name="connsiteX3" fmla="*/ 5856 w 43256"/>
                <a:gd name="connsiteY3" fmla="*/ 35139 h 49659"/>
                <a:gd name="connsiteX4" fmla="*/ 16514 w 43256"/>
                <a:gd name="connsiteY4" fmla="*/ 38949 h 49659"/>
                <a:gd name="connsiteX5" fmla="*/ 15846 w 43256"/>
                <a:gd name="connsiteY5" fmla="*/ 37209 h 49659"/>
                <a:gd name="connsiteX6" fmla="*/ 28863 w 43256"/>
                <a:gd name="connsiteY6" fmla="*/ 34610 h 49659"/>
                <a:gd name="connsiteX7" fmla="*/ 28596 w 43256"/>
                <a:gd name="connsiteY7" fmla="*/ 36519 h 49659"/>
                <a:gd name="connsiteX8" fmla="*/ 34165 w 43256"/>
                <a:gd name="connsiteY8" fmla="*/ 22813 h 49659"/>
                <a:gd name="connsiteX9" fmla="*/ 37416 w 43256"/>
                <a:gd name="connsiteY9" fmla="*/ 29949 h 49659"/>
                <a:gd name="connsiteX10" fmla="*/ 41834 w 43256"/>
                <a:gd name="connsiteY10" fmla="*/ 15213 h 49659"/>
                <a:gd name="connsiteX11" fmla="*/ 40386 w 43256"/>
                <a:gd name="connsiteY11" fmla="*/ 17889 h 49659"/>
                <a:gd name="connsiteX12" fmla="*/ 38360 w 43256"/>
                <a:gd name="connsiteY12" fmla="*/ 5285 h 49659"/>
                <a:gd name="connsiteX13" fmla="*/ 38436 w 43256"/>
                <a:gd name="connsiteY13" fmla="*/ 6549 h 49659"/>
                <a:gd name="connsiteX14" fmla="*/ 29114 w 43256"/>
                <a:gd name="connsiteY14" fmla="*/ 3811 h 49659"/>
                <a:gd name="connsiteX15" fmla="*/ 29856 w 43256"/>
                <a:gd name="connsiteY15" fmla="*/ 2199 h 49659"/>
                <a:gd name="connsiteX16" fmla="*/ 22177 w 43256"/>
                <a:gd name="connsiteY16" fmla="*/ 4579 h 49659"/>
                <a:gd name="connsiteX17" fmla="*/ 22536 w 43256"/>
                <a:gd name="connsiteY17" fmla="*/ 3189 h 49659"/>
                <a:gd name="connsiteX18" fmla="*/ 14036 w 43256"/>
                <a:gd name="connsiteY18" fmla="*/ 5051 h 49659"/>
                <a:gd name="connsiteX19" fmla="*/ 15336 w 43256"/>
                <a:gd name="connsiteY19" fmla="*/ 6399 h 49659"/>
                <a:gd name="connsiteX20" fmla="*/ 4163 w 43256"/>
                <a:gd name="connsiteY20" fmla="*/ 15648 h 49659"/>
                <a:gd name="connsiteX21" fmla="*/ 3936 w 43256"/>
                <a:gd name="connsiteY21" fmla="*/ 14229 h 49659"/>
                <a:gd name="connsiteX0" fmla="*/ 3936 w 43256"/>
                <a:gd name="connsiteY0" fmla="*/ 14229 h 49659"/>
                <a:gd name="connsiteX1" fmla="*/ 5659 w 43256"/>
                <a:gd name="connsiteY1" fmla="*/ 6766 h 49659"/>
                <a:gd name="connsiteX2" fmla="*/ 14041 w 43256"/>
                <a:gd name="connsiteY2" fmla="*/ 5061 h 49659"/>
                <a:gd name="connsiteX3" fmla="*/ 22492 w 43256"/>
                <a:gd name="connsiteY3" fmla="*/ 3291 h 49659"/>
                <a:gd name="connsiteX4" fmla="*/ 25785 w 43256"/>
                <a:gd name="connsiteY4" fmla="*/ 59 h 49659"/>
                <a:gd name="connsiteX5" fmla="*/ 29869 w 43256"/>
                <a:gd name="connsiteY5" fmla="*/ 2340 h 49659"/>
                <a:gd name="connsiteX6" fmla="*/ 35499 w 43256"/>
                <a:gd name="connsiteY6" fmla="*/ 549 h 49659"/>
                <a:gd name="connsiteX7" fmla="*/ 38354 w 43256"/>
                <a:gd name="connsiteY7" fmla="*/ 5435 h 49659"/>
                <a:gd name="connsiteX8" fmla="*/ 42018 w 43256"/>
                <a:gd name="connsiteY8" fmla="*/ 10177 h 49659"/>
                <a:gd name="connsiteX9" fmla="*/ 41854 w 43256"/>
                <a:gd name="connsiteY9" fmla="*/ 15319 h 49659"/>
                <a:gd name="connsiteX10" fmla="*/ 43052 w 43256"/>
                <a:gd name="connsiteY10" fmla="*/ 23181 h 49659"/>
                <a:gd name="connsiteX11" fmla="*/ 37440 w 43256"/>
                <a:gd name="connsiteY11" fmla="*/ 30063 h 49659"/>
                <a:gd name="connsiteX12" fmla="*/ 35431 w 43256"/>
                <a:gd name="connsiteY12" fmla="*/ 35960 h 49659"/>
                <a:gd name="connsiteX13" fmla="*/ 28591 w 43256"/>
                <a:gd name="connsiteY13" fmla="*/ 36674 h 49659"/>
                <a:gd name="connsiteX14" fmla="*/ 23703 w 43256"/>
                <a:gd name="connsiteY14" fmla="*/ 42965 h 49659"/>
                <a:gd name="connsiteX15" fmla="*/ 16516 w 43256"/>
                <a:gd name="connsiteY15" fmla="*/ 39125 h 49659"/>
                <a:gd name="connsiteX16" fmla="*/ 5840 w 43256"/>
                <a:gd name="connsiteY16" fmla="*/ 35331 h 49659"/>
                <a:gd name="connsiteX17" fmla="*/ 1146 w 43256"/>
                <a:gd name="connsiteY17" fmla="*/ 31109 h 49659"/>
                <a:gd name="connsiteX18" fmla="*/ 2149 w 43256"/>
                <a:gd name="connsiteY18" fmla="*/ 25410 h 49659"/>
                <a:gd name="connsiteX19" fmla="*/ 31 w 43256"/>
                <a:gd name="connsiteY19" fmla="*/ 19563 h 49659"/>
                <a:gd name="connsiteX20" fmla="*/ 3899 w 43256"/>
                <a:gd name="connsiteY20" fmla="*/ 14366 h 49659"/>
                <a:gd name="connsiteX21" fmla="*/ 3936 w 43256"/>
                <a:gd name="connsiteY21" fmla="*/ 14229 h 49659"/>
                <a:gd name="connsiteX0" fmla="*/ 917145 w 2947760"/>
                <a:gd name="connsiteY0" fmla="*/ 2262688 h 2318719"/>
                <a:gd name="connsiteX1" fmla="*/ 861114 w 2947760"/>
                <a:gd name="connsiteY1" fmla="*/ 2318719 h 2318719"/>
                <a:gd name="connsiteX2" fmla="*/ 805083 w 2947760"/>
                <a:gd name="connsiteY2" fmla="*/ 2262688 h 2318719"/>
                <a:gd name="connsiteX3" fmla="*/ 861114 w 2947760"/>
                <a:gd name="connsiteY3" fmla="*/ 2206657 h 2318719"/>
                <a:gd name="connsiteX4" fmla="*/ 917145 w 2947760"/>
                <a:gd name="connsiteY4" fmla="*/ 2262688 h 2318719"/>
                <a:gd name="connsiteX0" fmla="*/ 1006115 w 2947760"/>
                <a:gd name="connsiteY0" fmla="*/ 2194980 h 2318719"/>
                <a:gd name="connsiteX1" fmla="*/ 894052 w 2947760"/>
                <a:gd name="connsiteY1" fmla="*/ 2307043 h 2318719"/>
                <a:gd name="connsiteX2" fmla="*/ 781989 w 2947760"/>
                <a:gd name="connsiteY2" fmla="*/ 2194980 h 2318719"/>
                <a:gd name="connsiteX3" fmla="*/ 1006115 w 2947760"/>
                <a:gd name="connsiteY3" fmla="*/ 2194980 h 2318719"/>
                <a:gd name="connsiteX0" fmla="*/ 976015 w 2947760"/>
                <a:gd name="connsiteY0" fmla="*/ 2194595 h 2318719"/>
                <a:gd name="connsiteX1" fmla="*/ 899361 w 2947760"/>
                <a:gd name="connsiteY1" fmla="*/ 2117941 h 2318719"/>
                <a:gd name="connsiteX0" fmla="*/ 4729 w 43256"/>
                <a:gd name="connsiteY0" fmla="*/ 26036 h 49659"/>
                <a:gd name="connsiteX1" fmla="*/ 2196 w 43256"/>
                <a:gd name="connsiteY1" fmla="*/ 25239 h 49659"/>
                <a:gd name="connsiteX2" fmla="*/ 6964 w 43256"/>
                <a:gd name="connsiteY2" fmla="*/ 34758 h 49659"/>
                <a:gd name="connsiteX3" fmla="*/ 5856 w 43256"/>
                <a:gd name="connsiteY3" fmla="*/ 35139 h 49659"/>
                <a:gd name="connsiteX4" fmla="*/ 16514 w 43256"/>
                <a:gd name="connsiteY4" fmla="*/ 38949 h 49659"/>
                <a:gd name="connsiteX5" fmla="*/ 15846 w 43256"/>
                <a:gd name="connsiteY5" fmla="*/ 37209 h 49659"/>
                <a:gd name="connsiteX6" fmla="*/ 28863 w 43256"/>
                <a:gd name="connsiteY6" fmla="*/ 34610 h 49659"/>
                <a:gd name="connsiteX7" fmla="*/ 28596 w 43256"/>
                <a:gd name="connsiteY7" fmla="*/ 36519 h 49659"/>
                <a:gd name="connsiteX8" fmla="*/ 34165 w 43256"/>
                <a:gd name="connsiteY8" fmla="*/ 22813 h 49659"/>
                <a:gd name="connsiteX9" fmla="*/ 37416 w 43256"/>
                <a:gd name="connsiteY9" fmla="*/ 29949 h 49659"/>
                <a:gd name="connsiteX10" fmla="*/ 41834 w 43256"/>
                <a:gd name="connsiteY10" fmla="*/ 15213 h 49659"/>
                <a:gd name="connsiteX11" fmla="*/ 40386 w 43256"/>
                <a:gd name="connsiteY11" fmla="*/ 17889 h 49659"/>
                <a:gd name="connsiteX12" fmla="*/ 38360 w 43256"/>
                <a:gd name="connsiteY12" fmla="*/ 5285 h 49659"/>
                <a:gd name="connsiteX13" fmla="*/ 38436 w 43256"/>
                <a:gd name="connsiteY13" fmla="*/ 6549 h 49659"/>
                <a:gd name="connsiteX14" fmla="*/ 29114 w 43256"/>
                <a:gd name="connsiteY14" fmla="*/ 3811 h 49659"/>
                <a:gd name="connsiteX15" fmla="*/ 29856 w 43256"/>
                <a:gd name="connsiteY15" fmla="*/ 2199 h 49659"/>
                <a:gd name="connsiteX16" fmla="*/ 22177 w 43256"/>
                <a:gd name="connsiteY16" fmla="*/ 4579 h 49659"/>
                <a:gd name="connsiteX17" fmla="*/ 22536 w 43256"/>
                <a:gd name="connsiteY17" fmla="*/ 3189 h 49659"/>
                <a:gd name="connsiteX18" fmla="*/ 14036 w 43256"/>
                <a:gd name="connsiteY18" fmla="*/ 5051 h 49659"/>
                <a:gd name="connsiteX19" fmla="*/ 15336 w 43256"/>
                <a:gd name="connsiteY19" fmla="*/ 6399 h 49659"/>
                <a:gd name="connsiteX20" fmla="*/ 4163 w 43256"/>
                <a:gd name="connsiteY20" fmla="*/ 15648 h 49659"/>
                <a:gd name="connsiteX21" fmla="*/ 3936 w 43256"/>
                <a:gd name="connsiteY21" fmla="*/ 14229 h 49659"/>
                <a:gd name="connsiteX0" fmla="*/ 3936 w 43256"/>
                <a:gd name="connsiteY0" fmla="*/ 14229 h 49659"/>
                <a:gd name="connsiteX1" fmla="*/ 5659 w 43256"/>
                <a:gd name="connsiteY1" fmla="*/ 6766 h 49659"/>
                <a:gd name="connsiteX2" fmla="*/ 14041 w 43256"/>
                <a:gd name="connsiteY2" fmla="*/ 5061 h 49659"/>
                <a:gd name="connsiteX3" fmla="*/ 22492 w 43256"/>
                <a:gd name="connsiteY3" fmla="*/ 3291 h 49659"/>
                <a:gd name="connsiteX4" fmla="*/ 25785 w 43256"/>
                <a:gd name="connsiteY4" fmla="*/ 59 h 49659"/>
                <a:gd name="connsiteX5" fmla="*/ 29869 w 43256"/>
                <a:gd name="connsiteY5" fmla="*/ 2340 h 49659"/>
                <a:gd name="connsiteX6" fmla="*/ 35499 w 43256"/>
                <a:gd name="connsiteY6" fmla="*/ 549 h 49659"/>
                <a:gd name="connsiteX7" fmla="*/ 38354 w 43256"/>
                <a:gd name="connsiteY7" fmla="*/ 5435 h 49659"/>
                <a:gd name="connsiteX8" fmla="*/ 42018 w 43256"/>
                <a:gd name="connsiteY8" fmla="*/ 10177 h 49659"/>
                <a:gd name="connsiteX9" fmla="*/ 41854 w 43256"/>
                <a:gd name="connsiteY9" fmla="*/ 15319 h 49659"/>
                <a:gd name="connsiteX10" fmla="*/ 43052 w 43256"/>
                <a:gd name="connsiteY10" fmla="*/ 23181 h 49659"/>
                <a:gd name="connsiteX11" fmla="*/ 37440 w 43256"/>
                <a:gd name="connsiteY11" fmla="*/ 30063 h 49659"/>
                <a:gd name="connsiteX12" fmla="*/ 35431 w 43256"/>
                <a:gd name="connsiteY12" fmla="*/ 35960 h 49659"/>
                <a:gd name="connsiteX13" fmla="*/ 28591 w 43256"/>
                <a:gd name="connsiteY13" fmla="*/ 36674 h 49659"/>
                <a:gd name="connsiteX14" fmla="*/ 23703 w 43256"/>
                <a:gd name="connsiteY14" fmla="*/ 42965 h 49659"/>
                <a:gd name="connsiteX15" fmla="*/ 16516 w 43256"/>
                <a:gd name="connsiteY15" fmla="*/ 39125 h 49659"/>
                <a:gd name="connsiteX16" fmla="*/ 5840 w 43256"/>
                <a:gd name="connsiteY16" fmla="*/ 35331 h 49659"/>
                <a:gd name="connsiteX17" fmla="*/ 1146 w 43256"/>
                <a:gd name="connsiteY17" fmla="*/ 31109 h 49659"/>
                <a:gd name="connsiteX18" fmla="*/ 2149 w 43256"/>
                <a:gd name="connsiteY18" fmla="*/ 25410 h 49659"/>
                <a:gd name="connsiteX19" fmla="*/ 31 w 43256"/>
                <a:gd name="connsiteY19" fmla="*/ 19563 h 49659"/>
                <a:gd name="connsiteX20" fmla="*/ 3899 w 43256"/>
                <a:gd name="connsiteY20" fmla="*/ 14366 h 49659"/>
                <a:gd name="connsiteX21" fmla="*/ 3936 w 43256"/>
                <a:gd name="connsiteY21" fmla="*/ 14229 h 49659"/>
                <a:gd name="connsiteX0" fmla="*/ 917145 w 2947760"/>
                <a:gd name="connsiteY0" fmla="*/ 2262688 h 2318719"/>
                <a:gd name="connsiteX1" fmla="*/ 861114 w 2947760"/>
                <a:gd name="connsiteY1" fmla="*/ 2318719 h 2318719"/>
                <a:gd name="connsiteX2" fmla="*/ 805083 w 2947760"/>
                <a:gd name="connsiteY2" fmla="*/ 2262688 h 2318719"/>
                <a:gd name="connsiteX3" fmla="*/ 861114 w 2947760"/>
                <a:gd name="connsiteY3" fmla="*/ 2206657 h 2318719"/>
                <a:gd name="connsiteX4" fmla="*/ 917145 w 2947760"/>
                <a:gd name="connsiteY4" fmla="*/ 2262688 h 2318719"/>
                <a:gd name="connsiteX0" fmla="*/ 1006115 w 2947760"/>
                <a:gd name="connsiteY0" fmla="*/ 2194980 h 2318719"/>
                <a:gd name="connsiteX1" fmla="*/ 894052 w 2947760"/>
                <a:gd name="connsiteY1" fmla="*/ 2307043 h 2318719"/>
                <a:gd name="connsiteX2" fmla="*/ 781989 w 2947760"/>
                <a:gd name="connsiteY2" fmla="*/ 2194980 h 2318719"/>
                <a:gd name="connsiteX3" fmla="*/ 1006115 w 2947760"/>
                <a:gd name="connsiteY3" fmla="*/ 2194980 h 2318719"/>
                <a:gd name="connsiteX0" fmla="*/ 976015 w 2947760"/>
                <a:gd name="connsiteY0" fmla="*/ 2194595 h 2318719"/>
                <a:gd name="connsiteX1" fmla="*/ 899361 w 2947760"/>
                <a:gd name="connsiteY1" fmla="*/ 2117941 h 2318719"/>
                <a:gd name="connsiteX2" fmla="*/ 976015 w 2947760"/>
                <a:gd name="connsiteY2" fmla="*/ 2194595 h 2318719"/>
                <a:gd name="connsiteX0" fmla="*/ 4729 w 43256"/>
                <a:gd name="connsiteY0" fmla="*/ 26036 h 49659"/>
                <a:gd name="connsiteX1" fmla="*/ 2196 w 43256"/>
                <a:gd name="connsiteY1" fmla="*/ 25239 h 49659"/>
                <a:gd name="connsiteX2" fmla="*/ 6964 w 43256"/>
                <a:gd name="connsiteY2" fmla="*/ 34758 h 49659"/>
                <a:gd name="connsiteX3" fmla="*/ 5856 w 43256"/>
                <a:gd name="connsiteY3" fmla="*/ 35139 h 49659"/>
                <a:gd name="connsiteX4" fmla="*/ 16514 w 43256"/>
                <a:gd name="connsiteY4" fmla="*/ 38949 h 49659"/>
                <a:gd name="connsiteX5" fmla="*/ 15846 w 43256"/>
                <a:gd name="connsiteY5" fmla="*/ 37209 h 49659"/>
                <a:gd name="connsiteX6" fmla="*/ 28863 w 43256"/>
                <a:gd name="connsiteY6" fmla="*/ 34610 h 49659"/>
                <a:gd name="connsiteX7" fmla="*/ 28596 w 43256"/>
                <a:gd name="connsiteY7" fmla="*/ 36519 h 49659"/>
                <a:gd name="connsiteX8" fmla="*/ 34165 w 43256"/>
                <a:gd name="connsiteY8" fmla="*/ 22813 h 49659"/>
                <a:gd name="connsiteX9" fmla="*/ 37416 w 43256"/>
                <a:gd name="connsiteY9" fmla="*/ 29949 h 49659"/>
                <a:gd name="connsiteX10" fmla="*/ 41834 w 43256"/>
                <a:gd name="connsiteY10" fmla="*/ 15213 h 49659"/>
                <a:gd name="connsiteX11" fmla="*/ 40386 w 43256"/>
                <a:gd name="connsiteY11" fmla="*/ 17889 h 49659"/>
                <a:gd name="connsiteX12" fmla="*/ 38360 w 43256"/>
                <a:gd name="connsiteY12" fmla="*/ 5285 h 49659"/>
                <a:gd name="connsiteX13" fmla="*/ 38436 w 43256"/>
                <a:gd name="connsiteY13" fmla="*/ 6549 h 49659"/>
                <a:gd name="connsiteX14" fmla="*/ 29114 w 43256"/>
                <a:gd name="connsiteY14" fmla="*/ 3811 h 49659"/>
                <a:gd name="connsiteX15" fmla="*/ 29856 w 43256"/>
                <a:gd name="connsiteY15" fmla="*/ 2199 h 49659"/>
                <a:gd name="connsiteX16" fmla="*/ 22177 w 43256"/>
                <a:gd name="connsiteY16" fmla="*/ 4579 h 49659"/>
                <a:gd name="connsiteX17" fmla="*/ 22536 w 43256"/>
                <a:gd name="connsiteY17" fmla="*/ 3189 h 49659"/>
                <a:gd name="connsiteX18" fmla="*/ 14036 w 43256"/>
                <a:gd name="connsiteY18" fmla="*/ 5051 h 49659"/>
                <a:gd name="connsiteX19" fmla="*/ 15336 w 43256"/>
                <a:gd name="connsiteY19" fmla="*/ 6399 h 49659"/>
                <a:gd name="connsiteX20" fmla="*/ 4163 w 43256"/>
                <a:gd name="connsiteY20" fmla="*/ 15648 h 49659"/>
                <a:gd name="connsiteX21" fmla="*/ 3936 w 43256"/>
                <a:gd name="connsiteY21" fmla="*/ 14229 h 49659"/>
                <a:gd name="connsiteX0" fmla="*/ 3936 w 43256"/>
                <a:gd name="connsiteY0" fmla="*/ 14229 h 49659"/>
                <a:gd name="connsiteX1" fmla="*/ 5659 w 43256"/>
                <a:gd name="connsiteY1" fmla="*/ 6766 h 49659"/>
                <a:gd name="connsiteX2" fmla="*/ 14041 w 43256"/>
                <a:gd name="connsiteY2" fmla="*/ 5061 h 49659"/>
                <a:gd name="connsiteX3" fmla="*/ 22492 w 43256"/>
                <a:gd name="connsiteY3" fmla="*/ 3291 h 49659"/>
                <a:gd name="connsiteX4" fmla="*/ 25785 w 43256"/>
                <a:gd name="connsiteY4" fmla="*/ 59 h 49659"/>
                <a:gd name="connsiteX5" fmla="*/ 29869 w 43256"/>
                <a:gd name="connsiteY5" fmla="*/ 2340 h 49659"/>
                <a:gd name="connsiteX6" fmla="*/ 35499 w 43256"/>
                <a:gd name="connsiteY6" fmla="*/ 549 h 49659"/>
                <a:gd name="connsiteX7" fmla="*/ 38354 w 43256"/>
                <a:gd name="connsiteY7" fmla="*/ 5435 h 49659"/>
                <a:gd name="connsiteX8" fmla="*/ 42018 w 43256"/>
                <a:gd name="connsiteY8" fmla="*/ 10177 h 49659"/>
                <a:gd name="connsiteX9" fmla="*/ 41854 w 43256"/>
                <a:gd name="connsiteY9" fmla="*/ 15319 h 49659"/>
                <a:gd name="connsiteX10" fmla="*/ 43052 w 43256"/>
                <a:gd name="connsiteY10" fmla="*/ 23181 h 49659"/>
                <a:gd name="connsiteX11" fmla="*/ 37440 w 43256"/>
                <a:gd name="connsiteY11" fmla="*/ 30063 h 49659"/>
                <a:gd name="connsiteX12" fmla="*/ 35431 w 43256"/>
                <a:gd name="connsiteY12" fmla="*/ 35960 h 49659"/>
                <a:gd name="connsiteX13" fmla="*/ 28591 w 43256"/>
                <a:gd name="connsiteY13" fmla="*/ 36674 h 49659"/>
                <a:gd name="connsiteX14" fmla="*/ 23703 w 43256"/>
                <a:gd name="connsiteY14" fmla="*/ 42965 h 49659"/>
                <a:gd name="connsiteX15" fmla="*/ 16516 w 43256"/>
                <a:gd name="connsiteY15" fmla="*/ 39125 h 49659"/>
                <a:gd name="connsiteX16" fmla="*/ 5840 w 43256"/>
                <a:gd name="connsiteY16" fmla="*/ 35331 h 49659"/>
                <a:gd name="connsiteX17" fmla="*/ 1146 w 43256"/>
                <a:gd name="connsiteY17" fmla="*/ 31109 h 49659"/>
                <a:gd name="connsiteX18" fmla="*/ 2149 w 43256"/>
                <a:gd name="connsiteY18" fmla="*/ 25410 h 49659"/>
                <a:gd name="connsiteX19" fmla="*/ 31 w 43256"/>
                <a:gd name="connsiteY19" fmla="*/ 19563 h 49659"/>
                <a:gd name="connsiteX20" fmla="*/ 3899 w 43256"/>
                <a:gd name="connsiteY20" fmla="*/ 14366 h 49659"/>
                <a:gd name="connsiteX21" fmla="*/ 3936 w 43256"/>
                <a:gd name="connsiteY21" fmla="*/ 14229 h 49659"/>
                <a:gd name="connsiteX0" fmla="*/ 917145 w 2947760"/>
                <a:gd name="connsiteY0" fmla="*/ 2262688 h 2318719"/>
                <a:gd name="connsiteX1" fmla="*/ 861114 w 2947760"/>
                <a:gd name="connsiteY1" fmla="*/ 2318719 h 2318719"/>
                <a:gd name="connsiteX2" fmla="*/ 805083 w 2947760"/>
                <a:gd name="connsiteY2" fmla="*/ 2262688 h 2318719"/>
                <a:gd name="connsiteX3" fmla="*/ 861114 w 2947760"/>
                <a:gd name="connsiteY3" fmla="*/ 2206657 h 2318719"/>
                <a:gd name="connsiteX4" fmla="*/ 917145 w 2947760"/>
                <a:gd name="connsiteY4" fmla="*/ 2262688 h 2318719"/>
                <a:gd name="connsiteX0" fmla="*/ 1006115 w 2947760"/>
                <a:gd name="connsiteY0" fmla="*/ 2194980 h 2318719"/>
                <a:gd name="connsiteX1" fmla="*/ 894052 w 2947760"/>
                <a:gd name="connsiteY1" fmla="*/ 2307043 h 2318719"/>
                <a:gd name="connsiteX2" fmla="*/ 781989 w 2947760"/>
                <a:gd name="connsiteY2" fmla="*/ 2194980 h 2318719"/>
                <a:gd name="connsiteX3" fmla="*/ 1006115 w 2947760"/>
                <a:gd name="connsiteY3" fmla="*/ 2194980 h 2318719"/>
                <a:gd name="connsiteX0" fmla="*/ 899361 w 2947760"/>
                <a:gd name="connsiteY0" fmla="*/ 2117941 h 2318719"/>
                <a:gd name="connsiteX1" fmla="*/ 976015 w 2947760"/>
                <a:gd name="connsiteY1" fmla="*/ 2194595 h 2318719"/>
                <a:gd name="connsiteX2" fmla="*/ 990801 w 2947760"/>
                <a:gd name="connsiteY2" fmla="*/ 2209381 h 2318719"/>
                <a:gd name="connsiteX0" fmla="*/ 4729 w 43256"/>
                <a:gd name="connsiteY0" fmla="*/ 26036 h 49659"/>
                <a:gd name="connsiteX1" fmla="*/ 2196 w 43256"/>
                <a:gd name="connsiteY1" fmla="*/ 25239 h 49659"/>
                <a:gd name="connsiteX2" fmla="*/ 6964 w 43256"/>
                <a:gd name="connsiteY2" fmla="*/ 34758 h 49659"/>
                <a:gd name="connsiteX3" fmla="*/ 5856 w 43256"/>
                <a:gd name="connsiteY3" fmla="*/ 35139 h 49659"/>
                <a:gd name="connsiteX4" fmla="*/ 16514 w 43256"/>
                <a:gd name="connsiteY4" fmla="*/ 38949 h 49659"/>
                <a:gd name="connsiteX5" fmla="*/ 15846 w 43256"/>
                <a:gd name="connsiteY5" fmla="*/ 37209 h 49659"/>
                <a:gd name="connsiteX6" fmla="*/ 28863 w 43256"/>
                <a:gd name="connsiteY6" fmla="*/ 34610 h 49659"/>
                <a:gd name="connsiteX7" fmla="*/ 28596 w 43256"/>
                <a:gd name="connsiteY7" fmla="*/ 36519 h 49659"/>
                <a:gd name="connsiteX8" fmla="*/ 34165 w 43256"/>
                <a:gd name="connsiteY8" fmla="*/ 22813 h 49659"/>
                <a:gd name="connsiteX9" fmla="*/ 37416 w 43256"/>
                <a:gd name="connsiteY9" fmla="*/ 29949 h 49659"/>
                <a:gd name="connsiteX10" fmla="*/ 41834 w 43256"/>
                <a:gd name="connsiteY10" fmla="*/ 15213 h 49659"/>
                <a:gd name="connsiteX11" fmla="*/ 40386 w 43256"/>
                <a:gd name="connsiteY11" fmla="*/ 17889 h 49659"/>
                <a:gd name="connsiteX12" fmla="*/ 38360 w 43256"/>
                <a:gd name="connsiteY12" fmla="*/ 5285 h 49659"/>
                <a:gd name="connsiteX13" fmla="*/ 38436 w 43256"/>
                <a:gd name="connsiteY13" fmla="*/ 6549 h 49659"/>
                <a:gd name="connsiteX14" fmla="*/ 29114 w 43256"/>
                <a:gd name="connsiteY14" fmla="*/ 3811 h 49659"/>
                <a:gd name="connsiteX15" fmla="*/ 29856 w 43256"/>
                <a:gd name="connsiteY15" fmla="*/ 2199 h 49659"/>
                <a:gd name="connsiteX16" fmla="*/ 22177 w 43256"/>
                <a:gd name="connsiteY16" fmla="*/ 4579 h 49659"/>
                <a:gd name="connsiteX17" fmla="*/ 22536 w 43256"/>
                <a:gd name="connsiteY17" fmla="*/ 3189 h 49659"/>
                <a:gd name="connsiteX18" fmla="*/ 14036 w 43256"/>
                <a:gd name="connsiteY18" fmla="*/ 5051 h 49659"/>
                <a:gd name="connsiteX19" fmla="*/ 15336 w 43256"/>
                <a:gd name="connsiteY19" fmla="*/ 6399 h 49659"/>
                <a:gd name="connsiteX20" fmla="*/ 4163 w 43256"/>
                <a:gd name="connsiteY20" fmla="*/ 15648 h 49659"/>
                <a:gd name="connsiteX21" fmla="*/ 3936 w 43256"/>
                <a:gd name="connsiteY21" fmla="*/ 14229 h 49659"/>
                <a:gd name="connsiteX0" fmla="*/ 3936 w 43256"/>
                <a:gd name="connsiteY0" fmla="*/ 14229 h 49659"/>
                <a:gd name="connsiteX1" fmla="*/ 5659 w 43256"/>
                <a:gd name="connsiteY1" fmla="*/ 6766 h 49659"/>
                <a:gd name="connsiteX2" fmla="*/ 14041 w 43256"/>
                <a:gd name="connsiteY2" fmla="*/ 5061 h 49659"/>
                <a:gd name="connsiteX3" fmla="*/ 22492 w 43256"/>
                <a:gd name="connsiteY3" fmla="*/ 3291 h 49659"/>
                <a:gd name="connsiteX4" fmla="*/ 25785 w 43256"/>
                <a:gd name="connsiteY4" fmla="*/ 59 h 49659"/>
                <a:gd name="connsiteX5" fmla="*/ 29869 w 43256"/>
                <a:gd name="connsiteY5" fmla="*/ 2340 h 49659"/>
                <a:gd name="connsiteX6" fmla="*/ 35499 w 43256"/>
                <a:gd name="connsiteY6" fmla="*/ 549 h 49659"/>
                <a:gd name="connsiteX7" fmla="*/ 38354 w 43256"/>
                <a:gd name="connsiteY7" fmla="*/ 5435 h 49659"/>
                <a:gd name="connsiteX8" fmla="*/ 42018 w 43256"/>
                <a:gd name="connsiteY8" fmla="*/ 10177 h 49659"/>
                <a:gd name="connsiteX9" fmla="*/ 41854 w 43256"/>
                <a:gd name="connsiteY9" fmla="*/ 15319 h 49659"/>
                <a:gd name="connsiteX10" fmla="*/ 43052 w 43256"/>
                <a:gd name="connsiteY10" fmla="*/ 23181 h 49659"/>
                <a:gd name="connsiteX11" fmla="*/ 37440 w 43256"/>
                <a:gd name="connsiteY11" fmla="*/ 30063 h 49659"/>
                <a:gd name="connsiteX12" fmla="*/ 35431 w 43256"/>
                <a:gd name="connsiteY12" fmla="*/ 35960 h 49659"/>
                <a:gd name="connsiteX13" fmla="*/ 28591 w 43256"/>
                <a:gd name="connsiteY13" fmla="*/ 36674 h 49659"/>
                <a:gd name="connsiteX14" fmla="*/ 23703 w 43256"/>
                <a:gd name="connsiteY14" fmla="*/ 42965 h 49659"/>
                <a:gd name="connsiteX15" fmla="*/ 16516 w 43256"/>
                <a:gd name="connsiteY15" fmla="*/ 39125 h 49659"/>
                <a:gd name="connsiteX16" fmla="*/ 5840 w 43256"/>
                <a:gd name="connsiteY16" fmla="*/ 35331 h 49659"/>
                <a:gd name="connsiteX17" fmla="*/ 1146 w 43256"/>
                <a:gd name="connsiteY17" fmla="*/ 31109 h 49659"/>
                <a:gd name="connsiteX18" fmla="*/ 2149 w 43256"/>
                <a:gd name="connsiteY18" fmla="*/ 25410 h 49659"/>
                <a:gd name="connsiteX19" fmla="*/ 31 w 43256"/>
                <a:gd name="connsiteY19" fmla="*/ 19563 h 49659"/>
                <a:gd name="connsiteX20" fmla="*/ 3899 w 43256"/>
                <a:gd name="connsiteY20" fmla="*/ 14366 h 49659"/>
                <a:gd name="connsiteX21" fmla="*/ 3936 w 43256"/>
                <a:gd name="connsiteY21" fmla="*/ 14229 h 49659"/>
                <a:gd name="connsiteX0" fmla="*/ 917145 w 2947760"/>
                <a:gd name="connsiteY0" fmla="*/ 2262688 h 2318719"/>
                <a:gd name="connsiteX1" fmla="*/ 861114 w 2947760"/>
                <a:gd name="connsiteY1" fmla="*/ 2318719 h 2318719"/>
                <a:gd name="connsiteX2" fmla="*/ 805083 w 2947760"/>
                <a:gd name="connsiteY2" fmla="*/ 2262688 h 2318719"/>
                <a:gd name="connsiteX3" fmla="*/ 861114 w 2947760"/>
                <a:gd name="connsiteY3" fmla="*/ 2206657 h 2318719"/>
                <a:gd name="connsiteX4" fmla="*/ 917145 w 2947760"/>
                <a:gd name="connsiteY4" fmla="*/ 2262688 h 2318719"/>
                <a:gd name="connsiteX0" fmla="*/ 1006115 w 2947760"/>
                <a:gd name="connsiteY0" fmla="*/ 2194980 h 2318719"/>
                <a:gd name="connsiteX1" fmla="*/ 894052 w 2947760"/>
                <a:gd name="connsiteY1" fmla="*/ 2307043 h 2318719"/>
                <a:gd name="connsiteX2" fmla="*/ 781989 w 2947760"/>
                <a:gd name="connsiteY2" fmla="*/ 2194980 h 2318719"/>
                <a:gd name="connsiteX3" fmla="*/ 1006115 w 2947760"/>
                <a:gd name="connsiteY3" fmla="*/ 2194980 h 2318719"/>
                <a:gd name="connsiteX0" fmla="*/ 976015 w 2947760"/>
                <a:gd name="connsiteY0" fmla="*/ 2194595 h 2318719"/>
                <a:gd name="connsiteX1" fmla="*/ 990801 w 2947760"/>
                <a:gd name="connsiteY1" fmla="*/ 2209381 h 2318719"/>
                <a:gd name="connsiteX0" fmla="*/ 4729 w 43256"/>
                <a:gd name="connsiteY0" fmla="*/ 26036 h 49659"/>
                <a:gd name="connsiteX1" fmla="*/ 2196 w 43256"/>
                <a:gd name="connsiteY1" fmla="*/ 25239 h 49659"/>
                <a:gd name="connsiteX2" fmla="*/ 6964 w 43256"/>
                <a:gd name="connsiteY2" fmla="*/ 34758 h 49659"/>
                <a:gd name="connsiteX3" fmla="*/ 5856 w 43256"/>
                <a:gd name="connsiteY3" fmla="*/ 35139 h 49659"/>
                <a:gd name="connsiteX4" fmla="*/ 16514 w 43256"/>
                <a:gd name="connsiteY4" fmla="*/ 38949 h 49659"/>
                <a:gd name="connsiteX5" fmla="*/ 15846 w 43256"/>
                <a:gd name="connsiteY5" fmla="*/ 37209 h 49659"/>
                <a:gd name="connsiteX6" fmla="*/ 28863 w 43256"/>
                <a:gd name="connsiteY6" fmla="*/ 34610 h 49659"/>
                <a:gd name="connsiteX7" fmla="*/ 28596 w 43256"/>
                <a:gd name="connsiteY7" fmla="*/ 36519 h 49659"/>
                <a:gd name="connsiteX8" fmla="*/ 34165 w 43256"/>
                <a:gd name="connsiteY8" fmla="*/ 22813 h 49659"/>
                <a:gd name="connsiteX9" fmla="*/ 37416 w 43256"/>
                <a:gd name="connsiteY9" fmla="*/ 29949 h 49659"/>
                <a:gd name="connsiteX10" fmla="*/ 41834 w 43256"/>
                <a:gd name="connsiteY10" fmla="*/ 15213 h 49659"/>
                <a:gd name="connsiteX11" fmla="*/ 40386 w 43256"/>
                <a:gd name="connsiteY11" fmla="*/ 17889 h 49659"/>
                <a:gd name="connsiteX12" fmla="*/ 38360 w 43256"/>
                <a:gd name="connsiteY12" fmla="*/ 5285 h 49659"/>
                <a:gd name="connsiteX13" fmla="*/ 38436 w 43256"/>
                <a:gd name="connsiteY13" fmla="*/ 6549 h 49659"/>
                <a:gd name="connsiteX14" fmla="*/ 29114 w 43256"/>
                <a:gd name="connsiteY14" fmla="*/ 3811 h 49659"/>
                <a:gd name="connsiteX15" fmla="*/ 29856 w 43256"/>
                <a:gd name="connsiteY15" fmla="*/ 2199 h 49659"/>
                <a:gd name="connsiteX16" fmla="*/ 22177 w 43256"/>
                <a:gd name="connsiteY16" fmla="*/ 4579 h 49659"/>
                <a:gd name="connsiteX17" fmla="*/ 22536 w 43256"/>
                <a:gd name="connsiteY17" fmla="*/ 3189 h 49659"/>
                <a:gd name="connsiteX18" fmla="*/ 14036 w 43256"/>
                <a:gd name="connsiteY18" fmla="*/ 5051 h 49659"/>
                <a:gd name="connsiteX19" fmla="*/ 15336 w 43256"/>
                <a:gd name="connsiteY19" fmla="*/ 6399 h 49659"/>
                <a:gd name="connsiteX20" fmla="*/ 4163 w 43256"/>
                <a:gd name="connsiteY20" fmla="*/ 15648 h 49659"/>
                <a:gd name="connsiteX21" fmla="*/ 3936 w 43256"/>
                <a:gd name="connsiteY21" fmla="*/ 14229 h 49659"/>
                <a:gd name="connsiteX0" fmla="*/ 3936 w 43256"/>
                <a:gd name="connsiteY0" fmla="*/ 14229 h 49659"/>
                <a:gd name="connsiteX1" fmla="*/ 5659 w 43256"/>
                <a:gd name="connsiteY1" fmla="*/ 6766 h 49659"/>
                <a:gd name="connsiteX2" fmla="*/ 14041 w 43256"/>
                <a:gd name="connsiteY2" fmla="*/ 5061 h 49659"/>
                <a:gd name="connsiteX3" fmla="*/ 22492 w 43256"/>
                <a:gd name="connsiteY3" fmla="*/ 3291 h 49659"/>
                <a:gd name="connsiteX4" fmla="*/ 25785 w 43256"/>
                <a:gd name="connsiteY4" fmla="*/ 59 h 49659"/>
                <a:gd name="connsiteX5" fmla="*/ 29869 w 43256"/>
                <a:gd name="connsiteY5" fmla="*/ 2340 h 49659"/>
                <a:gd name="connsiteX6" fmla="*/ 35499 w 43256"/>
                <a:gd name="connsiteY6" fmla="*/ 549 h 49659"/>
                <a:gd name="connsiteX7" fmla="*/ 38354 w 43256"/>
                <a:gd name="connsiteY7" fmla="*/ 5435 h 49659"/>
                <a:gd name="connsiteX8" fmla="*/ 42018 w 43256"/>
                <a:gd name="connsiteY8" fmla="*/ 10177 h 49659"/>
                <a:gd name="connsiteX9" fmla="*/ 41854 w 43256"/>
                <a:gd name="connsiteY9" fmla="*/ 15319 h 49659"/>
                <a:gd name="connsiteX10" fmla="*/ 43052 w 43256"/>
                <a:gd name="connsiteY10" fmla="*/ 23181 h 49659"/>
                <a:gd name="connsiteX11" fmla="*/ 37440 w 43256"/>
                <a:gd name="connsiteY11" fmla="*/ 30063 h 49659"/>
                <a:gd name="connsiteX12" fmla="*/ 35431 w 43256"/>
                <a:gd name="connsiteY12" fmla="*/ 35960 h 49659"/>
                <a:gd name="connsiteX13" fmla="*/ 28591 w 43256"/>
                <a:gd name="connsiteY13" fmla="*/ 36674 h 49659"/>
                <a:gd name="connsiteX14" fmla="*/ 23703 w 43256"/>
                <a:gd name="connsiteY14" fmla="*/ 42965 h 49659"/>
                <a:gd name="connsiteX15" fmla="*/ 16516 w 43256"/>
                <a:gd name="connsiteY15" fmla="*/ 39125 h 49659"/>
                <a:gd name="connsiteX16" fmla="*/ 5840 w 43256"/>
                <a:gd name="connsiteY16" fmla="*/ 35331 h 49659"/>
                <a:gd name="connsiteX17" fmla="*/ 1146 w 43256"/>
                <a:gd name="connsiteY17" fmla="*/ 31109 h 49659"/>
                <a:gd name="connsiteX18" fmla="*/ 2149 w 43256"/>
                <a:gd name="connsiteY18" fmla="*/ 25410 h 49659"/>
                <a:gd name="connsiteX19" fmla="*/ 31 w 43256"/>
                <a:gd name="connsiteY19" fmla="*/ 19563 h 49659"/>
                <a:gd name="connsiteX20" fmla="*/ 3899 w 43256"/>
                <a:gd name="connsiteY20" fmla="*/ 14366 h 49659"/>
                <a:gd name="connsiteX21" fmla="*/ 3936 w 43256"/>
                <a:gd name="connsiteY21" fmla="*/ 14229 h 49659"/>
                <a:gd name="connsiteX0" fmla="*/ 917145 w 2947760"/>
                <a:gd name="connsiteY0" fmla="*/ 2262688 h 2318719"/>
                <a:gd name="connsiteX1" fmla="*/ 861114 w 2947760"/>
                <a:gd name="connsiteY1" fmla="*/ 2318719 h 2318719"/>
                <a:gd name="connsiteX2" fmla="*/ 805083 w 2947760"/>
                <a:gd name="connsiteY2" fmla="*/ 2262688 h 2318719"/>
                <a:gd name="connsiteX3" fmla="*/ 861114 w 2947760"/>
                <a:gd name="connsiteY3" fmla="*/ 2206657 h 2318719"/>
                <a:gd name="connsiteX4" fmla="*/ 917145 w 2947760"/>
                <a:gd name="connsiteY4" fmla="*/ 2262688 h 2318719"/>
                <a:gd name="connsiteX0" fmla="*/ 1006115 w 2947760"/>
                <a:gd name="connsiteY0" fmla="*/ 2194980 h 2318719"/>
                <a:gd name="connsiteX1" fmla="*/ 894052 w 2947760"/>
                <a:gd name="connsiteY1" fmla="*/ 2307043 h 2318719"/>
                <a:gd name="connsiteX2" fmla="*/ 1006115 w 2947760"/>
                <a:gd name="connsiteY2" fmla="*/ 2194980 h 2318719"/>
                <a:gd name="connsiteX0" fmla="*/ 976015 w 2947760"/>
                <a:gd name="connsiteY0" fmla="*/ 2194595 h 2318719"/>
                <a:gd name="connsiteX1" fmla="*/ 990801 w 2947760"/>
                <a:gd name="connsiteY1" fmla="*/ 2209381 h 2318719"/>
                <a:gd name="connsiteX0" fmla="*/ 4729 w 43256"/>
                <a:gd name="connsiteY0" fmla="*/ 26036 h 49659"/>
                <a:gd name="connsiteX1" fmla="*/ 2196 w 43256"/>
                <a:gd name="connsiteY1" fmla="*/ 25239 h 49659"/>
                <a:gd name="connsiteX2" fmla="*/ 6964 w 43256"/>
                <a:gd name="connsiteY2" fmla="*/ 34758 h 49659"/>
                <a:gd name="connsiteX3" fmla="*/ 5856 w 43256"/>
                <a:gd name="connsiteY3" fmla="*/ 35139 h 49659"/>
                <a:gd name="connsiteX4" fmla="*/ 16514 w 43256"/>
                <a:gd name="connsiteY4" fmla="*/ 38949 h 49659"/>
                <a:gd name="connsiteX5" fmla="*/ 15846 w 43256"/>
                <a:gd name="connsiteY5" fmla="*/ 37209 h 49659"/>
                <a:gd name="connsiteX6" fmla="*/ 28863 w 43256"/>
                <a:gd name="connsiteY6" fmla="*/ 34610 h 49659"/>
                <a:gd name="connsiteX7" fmla="*/ 28596 w 43256"/>
                <a:gd name="connsiteY7" fmla="*/ 36519 h 49659"/>
                <a:gd name="connsiteX8" fmla="*/ 34165 w 43256"/>
                <a:gd name="connsiteY8" fmla="*/ 22813 h 49659"/>
                <a:gd name="connsiteX9" fmla="*/ 37416 w 43256"/>
                <a:gd name="connsiteY9" fmla="*/ 29949 h 49659"/>
                <a:gd name="connsiteX10" fmla="*/ 41834 w 43256"/>
                <a:gd name="connsiteY10" fmla="*/ 15213 h 49659"/>
                <a:gd name="connsiteX11" fmla="*/ 40386 w 43256"/>
                <a:gd name="connsiteY11" fmla="*/ 17889 h 49659"/>
                <a:gd name="connsiteX12" fmla="*/ 38360 w 43256"/>
                <a:gd name="connsiteY12" fmla="*/ 5285 h 49659"/>
                <a:gd name="connsiteX13" fmla="*/ 38436 w 43256"/>
                <a:gd name="connsiteY13" fmla="*/ 6549 h 49659"/>
                <a:gd name="connsiteX14" fmla="*/ 29114 w 43256"/>
                <a:gd name="connsiteY14" fmla="*/ 3811 h 49659"/>
                <a:gd name="connsiteX15" fmla="*/ 29856 w 43256"/>
                <a:gd name="connsiteY15" fmla="*/ 2199 h 49659"/>
                <a:gd name="connsiteX16" fmla="*/ 22177 w 43256"/>
                <a:gd name="connsiteY16" fmla="*/ 4579 h 49659"/>
                <a:gd name="connsiteX17" fmla="*/ 22536 w 43256"/>
                <a:gd name="connsiteY17" fmla="*/ 3189 h 49659"/>
                <a:gd name="connsiteX18" fmla="*/ 14036 w 43256"/>
                <a:gd name="connsiteY18" fmla="*/ 5051 h 49659"/>
                <a:gd name="connsiteX19" fmla="*/ 15336 w 43256"/>
                <a:gd name="connsiteY19" fmla="*/ 6399 h 49659"/>
                <a:gd name="connsiteX20" fmla="*/ 4163 w 43256"/>
                <a:gd name="connsiteY20" fmla="*/ 15648 h 49659"/>
                <a:gd name="connsiteX21" fmla="*/ 3936 w 43256"/>
                <a:gd name="connsiteY21" fmla="*/ 14229 h 4965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805083 w 2947760"/>
                <a:gd name="connsiteY1" fmla="*/ 2262688 h 2307043"/>
                <a:gd name="connsiteX2" fmla="*/ 861114 w 2947760"/>
                <a:gd name="connsiteY2" fmla="*/ 2206657 h 2307043"/>
                <a:gd name="connsiteX3" fmla="*/ 917145 w 2947760"/>
                <a:gd name="connsiteY3" fmla="*/ 2262688 h 2307043"/>
                <a:gd name="connsiteX0" fmla="*/ 1006115 w 2947760"/>
                <a:gd name="connsiteY0" fmla="*/ 2194980 h 2307043"/>
                <a:gd name="connsiteX1" fmla="*/ 894052 w 2947760"/>
                <a:gd name="connsiteY1" fmla="*/ 2307043 h 2307043"/>
                <a:gd name="connsiteX2" fmla="*/ 1006115 w 2947760"/>
                <a:gd name="connsiteY2" fmla="*/ 2194980 h 2307043"/>
                <a:gd name="connsiteX0" fmla="*/ 976015 w 2947760"/>
                <a:gd name="connsiteY0" fmla="*/ 2194595 h 2307043"/>
                <a:gd name="connsiteX1" fmla="*/ 990801 w 2947760"/>
                <a:gd name="connsiteY1" fmla="*/ 2209381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861114 w 2947760"/>
                <a:gd name="connsiteY1" fmla="*/ 2206657 h 2307043"/>
                <a:gd name="connsiteX2" fmla="*/ 917145 w 2947760"/>
                <a:gd name="connsiteY2" fmla="*/ 2262688 h 2307043"/>
                <a:gd name="connsiteX0" fmla="*/ 1006115 w 2947760"/>
                <a:gd name="connsiteY0" fmla="*/ 2194980 h 2307043"/>
                <a:gd name="connsiteX1" fmla="*/ 894052 w 2947760"/>
                <a:gd name="connsiteY1" fmla="*/ 2307043 h 2307043"/>
                <a:gd name="connsiteX2" fmla="*/ 1006115 w 2947760"/>
                <a:gd name="connsiteY2" fmla="*/ 2194980 h 2307043"/>
                <a:gd name="connsiteX0" fmla="*/ 976015 w 2947760"/>
                <a:gd name="connsiteY0" fmla="*/ 2194595 h 2307043"/>
                <a:gd name="connsiteX1" fmla="*/ 990801 w 2947760"/>
                <a:gd name="connsiteY1" fmla="*/ 2209381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861114 w 2947760"/>
                <a:gd name="connsiteY0" fmla="*/ 2206657 h 2307043"/>
                <a:gd name="connsiteX1" fmla="*/ 917145 w 2947760"/>
                <a:gd name="connsiteY1" fmla="*/ 2262688 h 2307043"/>
                <a:gd name="connsiteX2" fmla="*/ 952554 w 2947760"/>
                <a:gd name="connsiteY2" fmla="*/ 2298097 h 2307043"/>
                <a:gd name="connsiteX0" fmla="*/ 1006115 w 2947760"/>
                <a:gd name="connsiteY0" fmla="*/ 2194980 h 2307043"/>
                <a:gd name="connsiteX1" fmla="*/ 894052 w 2947760"/>
                <a:gd name="connsiteY1" fmla="*/ 2307043 h 2307043"/>
                <a:gd name="connsiteX2" fmla="*/ 1006115 w 2947760"/>
                <a:gd name="connsiteY2" fmla="*/ 2194980 h 2307043"/>
                <a:gd name="connsiteX0" fmla="*/ 976015 w 2947760"/>
                <a:gd name="connsiteY0" fmla="*/ 2194595 h 2307043"/>
                <a:gd name="connsiteX1" fmla="*/ 990801 w 2947760"/>
                <a:gd name="connsiteY1" fmla="*/ 2209381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0" fmla="*/ 1006115 w 2947760"/>
                <a:gd name="connsiteY0" fmla="*/ 2194980 h 2307043"/>
                <a:gd name="connsiteX1" fmla="*/ 894052 w 2947760"/>
                <a:gd name="connsiteY1" fmla="*/ 2307043 h 2307043"/>
                <a:gd name="connsiteX2" fmla="*/ 1006115 w 2947760"/>
                <a:gd name="connsiteY2" fmla="*/ 2194980 h 2307043"/>
                <a:gd name="connsiteX0" fmla="*/ 976015 w 2947760"/>
                <a:gd name="connsiteY0" fmla="*/ 2194595 h 2307043"/>
                <a:gd name="connsiteX1" fmla="*/ 990801 w 2947760"/>
                <a:gd name="connsiteY1" fmla="*/ 2209381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976015 w 2947760"/>
                <a:gd name="connsiteY0" fmla="*/ 2194595 h 2307043"/>
                <a:gd name="connsiteX1" fmla="*/ 990801 w 2947760"/>
                <a:gd name="connsiteY1" fmla="*/ 2209381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976015 w 2947760"/>
                <a:gd name="connsiteY0" fmla="*/ 2194595 h 2307043"/>
                <a:gd name="connsiteX1" fmla="*/ 990801 w 2947760"/>
                <a:gd name="connsiteY1" fmla="*/ 2209381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976015 w 2947760"/>
                <a:gd name="connsiteY0" fmla="*/ 2194595 h 2307043"/>
                <a:gd name="connsiteX1" fmla="*/ 990801 w 2947760"/>
                <a:gd name="connsiteY1" fmla="*/ 2209381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976015 w 2947760"/>
                <a:gd name="connsiteY0" fmla="*/ 2194595 h 2307043"/>
                <a:gd name="connsiteX1" fmla="*/ 990801 w 2947760"/>
                <a:gd name="connsiteY1" fmla="*/ 2209381 h 2307043"/>
                <a:gd name="connsiteX2" fmla="*/ 976015 w 2947760"/>
                <a:gd name="connsiteY2" fmla="*/ 2194595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976015 w 2947760"/>
                <a:gd name="connsiteY0" fmla="*/ 2194595 h 2307043"/>
                <a:gd name="connsiteX1" fmla="*/ 990801 w 2947760"/>
                <a:gd name="connsiteY1" fmla="*/ 2209381 h 2307043"/>
                <a:gd name="connsiteX2" fmla="*/ 1067455 w 2947760"/>
                <a:gd name="connsiteY2" fmla="*/ 2286035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976015 w 2947760"/>
                <a:gd name="connsiteY0" fmla="*/ 2194595 h 2307043"/>
                <a:gd name="connsiteX1" fmla="*/ 1067455 w 2947760"/>
                <a:gd name="connsiteY1" fmla="*/ 2286035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2" fmla="*/ 917145 w 2947760"/>
                <a:gd name="connsiteY2" fmla="*/ 2262688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976015 w 2947760"/>
                <a:gd name="connsiteY0" fmla="*/ 2194595 h 2307043"/>
                <a:gd name="connsiteX1" fmla="*/ 1067455 w 2947760"/>
                <a:gd name="connsiteY1" fmla="*/ 2286035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2" fmla="*/ 917145 w 2947760"/>
                <a:gd name="connsiteY2" fmla="*/ 2262688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976015 w 2947760"/>
                <a:gd name="connsiteY0" fmla="*/ 2194595 h 2307043"/>
                <a:gd name="connsiteX1" fmla="*/ 1067455 w 2947760"/>
                <a:gd name="connsiteY1" fmla="*/ 2286035 h 2307043"/>
                <a:gd name="connsiteX2" fmla="*/ 976015 w 2947760"/>
                <a:gd name="connsiteY2" fmla="*/ 2194595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2" fmla="*/ 917145 w 2947760"/>
                <a:gd name="connsiteY2" fmla="*/ 2262688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976015 w 2947760"/>
                <a:gd name="connsiteY0" fmla="*/ 2194595 h 2307043"/>
                <a:gd name="connsiteX1" fmla="*/ 1067455 w 2947760"/>
                <a:gd name="connsiteY1" fmla="*/ 2286035 h 2307043"/>
                <a:gd name="connsiteX2" fmla="*/ 1067455 w 2947760"/>
                <a:gd name="connsiteY2" fmla="*/ 2286035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2" fmla="*/ 917145 w 2947760"/>
                <a:gd name="connsiteY2" fmla="*/ 2262688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1067455 w 2947760"/>
                <a:gd name="connsiteY0" fmla="*/ 2286035 h 2307043"/>
                <a:gd name="connsiteX1" fmla="*/ 1067455 w 2947760"/>
                <a:gd name="connsiteY1" fmla="*/ 2286035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50417"/>
                <a:gd name="connsiteX1" fmla="*/ 5659 w 43256"/>
                <a:gd name="connsiteY1" fmla="*/ 6766 h 50417"/>
                <a:gd name="connsiteX2" fmla="*/ 14041 w 43256"/>
                <a:gd name="connsiteY2" fmla="*/ 5061 h 50417"/>
                <a:gd name="connsiteX3" fmla="*/ 22492 w 43256"/>
                <a:gd name="connsiteY3" fmla="*/ 3291 h 50417"/>
                <a:gd name="connsiteX4" fmla="*/ 25785 w 43256"/>
                <a:gd name="connsiteY4" fmla="*/ 59 h 50417"/>
                <a:gd name="connsiteX5" fmla="*/ 29869 w 43256"/>
                <a:gd name="connsiteY5" fmla="*/ 2340 h 50417"/>
                <a:gd name="connsiteX6" fmla="*/ 35499 w 43256"/>
                <a:gd name="connsiteY6" fmla="*/ 549 h 50417"/>
                <a:gd name="connsiteX7" fmla="*/ 38354 w 43256"/>
                <a:gd name="connsiteY7" fmla="*/ 5435 h 50417"/>
                <a:gd name="connsiteX8" fmla="*/ 42018 w 43256"/>
                <a:gd name="connsiteY8" fmla="*/ 10177 h 50417"/>
                <a:gd name="connsiteX9" fmla="*/ 41854 w 43256"/>
                <a:gd name="connsiteY9" fmla="*/ 15319 h 50417"/>
                <a:gd name="connsiteX10" fmla="*/ 43052 w 43256"/>
                <a:gd name="connsiteY10" fmla="*/ 23181 h 50417"/>
                <a:gd name="connsiteX11" fmla="*/ 37440 w 43256"/>
                <a:gd name="connsiteY11" fmla="*/ 30063 h 50417"/>
                <a:gd name="connsiteX12" fmla="*/ 35431 w 43256"/>
                <a:gd name="connsiteY12" fmla="*/ 35960 h 50417"/>
                <a:gd name="connsiteX13" fmla="*/ 28591 w 43256"/>
                <a:gd name="connsiteY13" fmla="*/ 36674 h 50417"/>
                <a:gd name="connsiteX14" fmla="*/ 23703 w 43256"/>
                <a:gd name="connsiteY14" fmla="*/ 42965 h 50417"/>
                <a:gd name="connsiteX15" fmla="*/ 16516 w 43256"/>
                <a:gd name="connsiteY15" fmla="*/ 39125 h 50417"/>
                <a:gd name="connsiteX16" fmla="*/ 5840 w 43256"/>
                <a:gd name="connsiteY16" fmla="*/ 35331 h 50417"/>
                <a:gd name="connsiteX17" fmla="*/ 1146 w 43256"/>
                <a:gd name="connsiteY17" fmla="*/ 31109 h 50417"/>
                <a:gd name="connsiteX18" fmla="*/ 2149 w 43256"/>
                <a:gd name="connsiteY18" fmla="*/ 25410 h 50417"/>
                <a:gd name="connsiteX19" fmla="*/ 31 w 43256"/>
                <a:gd name="connsiteY19" fmla="*/ 19563 h 50417"/>
                <a:gd name="connsiteX20" fmla="*/ 3899 w 43256"/>
                <a:gd name="connsiteY20" fmla="*/ 14366 h 50417"/>
                <a:gd name="connsiteX21" fmla="*/ 3936 w 43256"/>
                <a:gd name="connsiteY21" fmla="*/ 14229 h 50417"/>
                <a:gd name="connsiteX0" fmla="*/ 917145 w 2947760"/>
                <a:gd name="connsiteY0" fmla="*/ 2262688 h 2354128"/>
                <a:gd name="connsiteX1" fmla="*/ 952554 w 2947760"/>
                <a:gd name="connsiteY1" fmla="*/ 2298097 h 2354128"/>
                <a:gd name="connsiteX2" fmla="*/ 1008585 w 2947760"/>
                <a:gd name="connsiteY2" fmla="*/ 2354128 h 2354128"/>
                <a:gd name="connsiteX0" fmla="*/ 894052 w 2947760"/>
                <a:gd name="connsiteY0" fmla="*/ 2307043 h 2354128"/>
                <a:gd name="connsiteX1" fmla="*/ 1097555 w 2947760"/>
                <a:gd name="connsiteY1" fmla="*/ 2286420 h 2354128"/>
                <a:gd name="connsiteX0" fmla="*/ 1067455 w 2947760"/>
                <a:gd name="connsiteY0" fmla="*/ 2286035 h 2354128"/>
                <a:gd name="connsiteX1" fmla="*/ 1067455 w 2947760"/>
                <a:gd name="connsiteY1" fmla="*/ 2286035 h 2354128"/>
                <a:gd name="connsiteX0" fmla="*/ 4729 w 43256"/>
                <a:gd name="connsiteY0" fmla="*/ 26036 h 50417"/>
                <a:gd name="connsiteX1" fmla="*/ 2196 w 43256"/>
                <a:gd name="connsiteY1" fmla="*/ 25239 h 50417"/>
                <a:gd name="connsiteX2" fmla="*/ 6964 w 43256"/>
                <a:gd name="connsiteY2" fmla="*/ 34758 h 50417"/>
                <a:gd name="connsiteX3" fmla="*/ 5856 w 43256"/>
                <a:gd name="connsiteY3" fmla="*/ 35139 h 50417"/>
                <a:gd name="connsiteX4" fmla="*/ 16514 w 43256"/>
                <a:gd name="connsiteY4" fmla="*/ 38949 h 50417"/>
                <a:gd name="connsiteX5" fmla="*/ 15846 w 43256"/>
                <a:gd name="connsiteY5" fmla="*/ 37209 h 50417"/>
                <a:gd name="connsiteX6" fmla="*/ 28863 w 43256"/>
                <a:gd name="connsiteY6" fmla="*/ 34610 h 50417"/>
                <a:gd name="connsiteX7" fmla="*/ 28596 w 43256"/>
                <a:gd name="connsiteY7" fmla="*/ 36519 h 50417"/>
                <a:gd name="connsiteX8" fmla="*/ 34165 w 43256"/>
                <a:gd name="connsiteY8" fmla="*/ 22813 h 50417"/>
                <a:gd name="connsiteX9" fmla="*/ 37416 w 43256"/>
                <a:gd name="connsiteY9" fmla="*/ 29949 h 50417"/>
                <a:gd name="connsiteX10" fmla="*/ 41834 w 43256"/>
                <a:gd name="connsiteY10" fmla="*/ 15213 h 50417"/>
                <a:gd name="connsiteX11" fmla="*/ 40386 w 43256"/>
                <a:gd name="connsiteY11" fmla="*/ 17889 h 50417"/>
                <a:gd name="connsiteX12" fmla="*/ 38360 w 43256"/>
                <a:gd name="connsiteY12" fmla="*/ 5285 h 50417"/>
                <a:gd name="connsiteX13" fmla="*/ 38436 w 43256"/>
                <a:gd name="connsiteY13" fmla="*/ 6549 h 50417"/>
                <a:gd name="connsiteX14" fmla="*/ 29114 w 43256"/>
                <a:gd name="connsiteY14" fmla="*/ 3811 h 50417"/>
                <a:gd name="connsiteX15" fmla="*/ 29856 w 43256"/>
                <a:gd name="connsiteY15" fmla="*/ 2199 h 50417"/>
                <a:gd name="connsiteX16" fmla="*/ 22177 w 43256"/>
                <a:gd name="connsiteY16" fmla="*/ 4579 h 50417"/>
                <a:gd name="connsiteX17" fmla="*/ 22536 w 43256"/>
                <a:gd name="connsiteY17" fmla="*/ 3189 h 50417"/>
                <a:gd name="connsiteX18" fmla="*/ 14036 w 43256"/>
                <a:gd name="connsiteY18" fmla="*/ 5051 h 50417"/>
                <a:gd name="connsiteX19" fmla="*/ 15336 w 43256"/>
                <a:gd name="connsiteY19" fmla="*/ 6399 h 50417"/>
                <a:gd name="connsiteX20" fmla="*/ 4163 w 43256"/>
                <a:gd name="connsiteY20" fmla="*/ 15648 h 50417"/>
                <a:gd name="connsiteX21" fmla="*/ 3936 w 43256"/>
                <a:gd name="connsiteY21" fmla="*/ 14229 h 50417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1067455 w 2947760"/>
                <a:gd name="connsiteY0" fmla="*/ 2286035 h 2307043"/>
                <a:gd name="connsiteX1" fmla="*/ 1067455 w 2947760"/>
                <a:gd name="connsiteY1" fmla="*/ 2286035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56902 w 2947760"/>
                <a:gd name="connsiteY0" fmla="*/ 1507314 h 2307043"/>
                <a:gd name="connsiteX1" fmla="*/ 952554 w 2947760"/>
                <a:gd name="connsiteY1" fmla="*/ 2298097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1067455 w 2947760"/>
                <a:gd name="connsiteY0" fmla="*/ 2286035 h 2307043"/>
                <a:gd name="connsiteX1" fmla="*/ 1067455 w 2947760"/>
                <a:gd name="connsiteY1" fmla="*/ 2286035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56902 w 2947760"/>
                <a:gd name="connsiteY0" fmla="*/ 1507314 h 2307043"/>
                <a:gd name="connsiteX1" fmla="*/ 952554 w 2947760"/>
                <a:gd name="connsiteY1" fmla="*/ 2298097 h 2307043"/>
                <a:gd name="connsiteX0" fmla="*/ 894052 w 2947760"/>
                <a:gd name="connsiteY0" fmla="*/ 2307043 h 2307043"/>
                <a:gd name="connsiteX1" fmla="*/ 1598488 w 2947760"/>
                <a:gd name="connsiteY1" fmla="*/ 1193115 h 2307043"/>
                <a:gd name="connsiteX0" fmla="*/ 1067455 w 2947760"/>
                <a:gd name="connsiteY0" fmla="*/ 2286035 h 2307043"/>
                <a:gd name="connsiteX1" fmla="*/ 1067455 w 2947760"/>
                <a:gd name="connsiteY1" fmla="*/ 2286035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217"/>
                <a:gd name="connsiteX1" fmla="*/ 5659 w 43256"/>
                <a:gd name="connsiteY1" fmla="*/ 6766 h 49217"/>
                <a:gd name="connsiteX2" fmla="*/ 14041 w 43256"/>
                <a:gd name="connsiteY2" fmla="*/ 5061 h 49217"/>
                <a:gd name="connsiteX3" fmla="*/ 22492 w 43256"/>
                <a:gd name="connsiteY3" fmla="*/ 3291 h 49217"/>
                <a:gd name="connsiteX4" fmla="*/ 25785 w 43256"/>
                <a:gd name="connsiteY4" fmla="*/ 59 h 49217"/>
                <a:gd name="connsiteX5" fmla="*/ 29869 w 43256"/>
                <a:gd name="connsiteY5" fmla="*/ 2340 h 49217"/>
                <a:gd name="connsiteX6" fmla="*/ 35499 w 43256"/>
                <a:gd name="connsiteY6" fmla="*/ 549 h 49217"/>
                <a:gd name="connsiteX7" fmla="*/ 38354 w 43256"/>
                <a:gd name="connsiteY7" fmla="*/ 5435 h 49217"/>
                <a:gd name="connsiteX8" fmla="*/ 42018 w 43256"/>
                <a:gd name="connsiteY8" fmla="*/ 10177 h 49217"/>
                <a:gd name="connsiteX9" fmla="*/ 41854 w 43256"/>
                <a:gd name="connsiteY9" fmla="*/ 15319 h 49217"/>
                <a:gd name="connsiteX10" fmla="*/ 43052 w 43256"/>
                <a:gd name="connsiteY10" fmla="*/ 23181 h 49217"/>
                <a:gd name="connsiteX11" fmla="*/ 37440 w 43256"/>
                <a:gd name="connsiteY11" fmla="*/ 30063 h 49217"/>
                <a:gd name="connsiteX12" fmla="*/ 35431 w 43256"/>
                <a:gd name="connsiteY12" fmla="*/ 35960 h 49217"/>
                <a:gd name="connsiteX13" fmla="*/ 28591 w 43256"/>
                <a:gd name="connsiteY13" fmla="*/ 36674 h 49217"/>
                <a:gd name="connsiteX14" fmla="*/ 23703 w 43256"/>
                <a:gd name="connsiteY14" fmla="*/ 42965 h 49217"/>
                <a:gd name="connsiteX15" fmla="*/ 16516 w 43256"/>
                <a:gd name="connsiteY15" fmla="*/ 39125 h 49217"/>
                <a:gd name="connsiteX16" fmla="*/ 5840 w 43256"/>
                <a:gd name="connsiteY16" fmla="*/ 35331 h 49217"/>
                <a:gd name="connsiteX17" fmla="*/ 1146 w 43256"/>
                <a:gd name="connsiteY17" fmla="*/ 31109 h 49217"/>
                <a:gd name="connsiteX18" fmla="*/ 2149 w 43256"/>
                <a:gd name="connsiteY18" fmla="*/ 25410 h 49217"/>
                <a:gd name="connsiteX19" fmla="*/ 31 w 43256"/>
                <a:gd name="connsiteY19" fmla="*/ 19563 h 49217"/>
                <a:gd name="connsiteX20" fmla="*/ 3899 w 43256"/>
                <a:gd name="connsiteY20" fmla="*/ 14366 h 49217"/>
                <a:gd name="connsiteX21" fmla="*/ 3936 w 43256"/>
                <a:gd name="connsiteY21" fmla="*/ 14229 h 49217"/>
                <a:gd name="connsiteX0" fmla="*/ 956902 w 2947760"/>
                <a:gd name="connsiteY0" fmla="*/ 1507314 h 2298097"/>
                <a:gd name="connsiteX1" fmla="*/ 952554 w 2947760"/>
                <a:gd name="connsiteY1" fmla="*/ 2298097 h 2298097"/>
                <a:gd name="connsiteX0" fmla="*/ 882125 w 2947760"/>
                <a:gd name="connsiteY0" fmla="*/ 1265422 h 2298097"/>
                <a:gd name="connsiteX1" fmla="*/ 1598488 w 2947760"/>
                <a:gd name="connsiteY1" fmla="*/ 1193115 h 2298097"/>
                <a:gd name="connsiteX0" fmla="*/ 1067455 w 2947760"/>
                <a:gd name="connsiteY0" fmla="*/ 2286035 h 2298097"/>
                <a:gd name="connsiteX1" fmla="*/ 1067455 w 2947760"/>
                <a:gd name="connsiteY1" fmla="*/ 2286035 h 2298097"/>
                <a:gd name="connsiteX0" fmla="*/ 4729 w 43256"/>
                <a:gd name="connsiteY0" fmla="*/ 26036 h 49217"/>
                <a:gd name="connsiteX1" fmla="*/ 2196 w 43256"/>
                <a:gd name="connsiteY1" fmla="*/ 25239 h 49217"/>
                <a:gd name="connsiteX2" fmla="*/ 6964 w 43256"/>
                <a:gd name="connsiteY2" fmla="*/ 34758 h 49217"/>
                <a:gd name="connsiteX3" fmla="*/ 5856 w 43256"/>
                <a:gd name="connsiteY3" fmla="*/ 35139 h 49217"/>
                <a:gd name="connsiteX4" fmla="*/ 16514 w 43256"/>
                <a:gd name="connsiteY4" fmla="*/ 38949 h 49217"/>
                <a:gd name="connsiteX5" fmla="*/ 15846 w 43256"/>
                <a:gd name="connsiteY5" fmla="*/ 37209 h 49217"/>
                <a:gd name="connsiteX6" fmla="*/ 28863 w 43256"/>
                <a:gd name="connsiteY6" fmla="*/ 34610 h 49217"/>
                <a:gd name="connsiteX7" fmla="*/ 28596 w 43256"/>
                <a:gd name="connsiteY7" fmla="*/ 36519 h 49217"/>
                <a:gd name="connsiteX8" fmla="*/ 34165 w 43256"/>
                <a:gd name="connsiteY8" fmla="*/ 22813 h 49217"/>
                <a:gd name="connsiteX9" fmla="*/ 37416 w 43256"/>
                <a:gd name="connsiteY9" fmla="*/ 29949 h 49217"/>
                <a:gd name="connsiteX10" fmla="*/ 41834 w 43256"/>
                <a:gd name="connsiteY10" fmla="*/ 15213 h 49217"/>
                <a:gd name="connsiteX11" fmla="*/ 40386 w 43256"/>
                <a:gd name="connsiteY11" fmla="*/ 17889 h 49217"/>
                <a:gd name="connsiteX12" fmla="*/ 38360 w 43256"/>
                <a:gd name="connsiteY12" fmla="*/ 5285 h 49217"/>
                <a:gd name="connsiteX13" fmla="*/ 38436 w 43256"/>
                <a:gd name="connsiteY13" fmla="*/ 6549 h 49217"/>
                <a:gd name="connsiteX14" fmla="*/ 29114 w 43256"/>
                <a:gd name="connsiteY14" fmla="*/ 3811 h 49217"/>
                <a:gd name="connsiteX15" fmla="*/ 29856 w 43256"/>
                <a:gd name="connsiteY15" fmla="*/ 2199 h 49217"/>
                <a:gd name="connsiteX16" fmla="*/ 22177 w 43256"/>
                <a:gd name="connsiteY16" fmla="*/ 4579 h 49217"/>
                <a:gd name="connsiteX17" fmla="*/ 22536 w 43256"/>
                <a:gd name="connsiteY17" fmla="*/ 3189 h 49217"/>
                <a:gd name="connsiteX18" fmla="*/ 14036 w 43256"/>
                <a:gd name="connsiteY18" fmla="*/ 5051 h 49217"/>
                <a:gd name="connsiteX19" fmla="*/ 15336 w 43256"/>
                <a:gd name="connsiteY19" fmla="*/ 6399 h 49217"/>
                <a:gd name="connsiteX20" fmla="*/ 4163 w 43256"/>
                <a:gd name="connsiteY20" fmla="*/ 15648 h 49217"/>
                <a:gd name="connsiteX21" fmla="*/ 3936 w 43256"/>
                <a:gd name="connsiteY21" fmla="*/ 14229 h 49217"/>
                <a:gd name="connsiteX0" fmla="*/ 3936 w 43256"/>
                <a:gd name="connsiteY0" fmla="*/ 14229 h 49217"/>
                <a:gd name="connsiteX1" fmla="*/ 5659 w 43256"/>
                <a:gd name="connsiteY1" fmla="*/ 6766 h 49217"/>
                <a:gd name="connsiteX2" fmla="*/ 14041 w 43256"/>
                <a:gd name="connsiteY2" fmla="*/ 5061 h 49217"/>
                <a:gd name="connsiteX3" fmla="*/ 22492 w 43256"/>
                <a:gd name="connsiteY3" fmla="*/ 3291 h 49217"/>
                <a:gd name="connsiteX4" fmla="*/ 25785 w 43256"/>
                <a:gd name="connsiteY4" fmla="*/ 59 h 49217"/>
                <a:gd name="connsiteX5" fmla="*/ 29869 w 43256"/>
                <a:gd name="connsiteY5" fmla="*/ 2340 h 49217"/>
                <a:gd name="connsiteX6" fmla="*/ 35499 w 43256"/>
                <a:gd name="connsiteY6" fmla="*/ 549 h 49217"/>
                <a:gd name="connsiteX7" fmla="*/ 38354 w 43256"/>
                <a:gd name="connsiteY7" fmla="*/ 5435 h 49217"/>
                <a:gd name="connsiteX8" fmla="*/ 42018 w 43256"/>
                <a:gd name="connsiteY8" fmla="*/ 10177 h 49217"/>
                <a:gd name="connsiteX9" fmla="*/ 41854 w 43256"/>
                <a:gd name="connsiteY9" fmla="*/ 15319 h 49217"/>
                <a:gd name="connsiteX10" fmla="*/ 43052 w 43256"/>
                <a:gd name="connsiteY10" fmla="*/ 23181 h 49217"/>
                <a:gd name="connsiteX11" fmla="*/ 37440 w 43256"/>
                <a:gd name="connsiteY11" fmla="*/ 30063 h 49217"/>
                <a:gd name="connsiteX12" fmla="*/ 35431 w 43256"/>
                <a:gd name="connsiteY12" fmla="*/ 35960 h 49217"/>
                <a:gd name="connsiteX13" fmla="*/ 28591 w 43256"/>
                <a:gd name="connsiteY13" fmla="*/ 36674 h 49217"/>
                <a:gd name="connsiteX14" fmla="*/ 23703 w 43256"/>
                <a:gd name="connsiteY14" fmla="*/ 42965 h 49217"/>
                <a:gd name="connsiteX15" fmla="*/ 16516 w 43256"/>
                <a:gd name="connsiteY15" fmla="*/ 39125 h 49217"/>
                <a:gd name="connsiteX16" fmla="*/ 5840 w 43256"/>
                <a:gd name="connsiteY16" fmla="*/ 35331 h 49217"/>
                <a:gd name="connsiteX17" fmla="*/ 1146 w 43256"/>
                <a:gd name="connsiteY17" fmla="*/ 31109 h 49217"/>
                <a:gd name="connsiteX18" fmla="*/ 2149 w 43256"/>
                <a:gd name="connsiteY18" fmla="*/ 25410 h 49217"/>
                <a:gd name="connsiteX19" fmla="*/ 31 w 43256"/>
                <a:gd name="connsiteY19" fmla="*/ 19563 h 49217"/>
                <a:gd name="connsiteX20" fmla="*/ 3899 w 43256"/>
                <a:gd name="connsiteY20" fmla="*/ 14366 h 49217"/>
                <a:gd name="connsiteX21" fmla="*/ 3936 w 43256"/>
                <a:gd name="connsiteY21" fmla="*/ 14229 h 49217"/>
                <a:gd name="connsiteX0" fmla="*/ 956902 w 2947760"/>
                <a:gd name="connsiteY0" fmla="*/ 1507314 h 2298097"/>
                <a:gd name="connsiteX1" fmla="*/ 952554 w 2947760"/>
                <a:gd name="connsiteY1" fmla="*/ 2298097 h 2298097"/>
                <a:gd name="connsiteX0" fmla="*/ 882125 w 2947760"/>
                <a:gd name="connsiteY0" fmla="*/ 1265422 h 2298097"/>
                <a:gd name="connsiteX1" fmla="*/ 1598488 w 2947760"/>
                <a:gd name="connsiteY1" fmla="*/ 1193115 h 2298097"/>
                <a:gd name="connsiteX0" fmla="*/ 1067455 w 2947760"/>
                <a:gd name="connsiteY0" fmla="*/ 2286035 h 2298097"/>
                <a:gd name="connsiteX1" fmla="*/ 1413337 w 2947760"/>
                <a:gd name="connsiteY1" fmla="*/ 1546563 h 2298097"/>
                <a:gd name="connsiteX0" fmla="*/ 4729 w 43256"/>
                <a:gd name="connsiteY0" fmla="*/ 26036 h 49217"/>
                <a:gd name="connsiteX1" fmla="*/ 2196 w 43256"/>
                <a:gd name="connsiteY1" fmla="*/ 25239 h 49217"/>
                <a:gd name="connsiteX2" fmla="*/ 6964 w 43256"/>
                <a:gd name="connsiteY2" fmla="*/ 34758 h 49217"/>
                <a:gd name="connsiteX3" fmla="*/ 5856 w 43256"/>
                <a:gd name="connsiteY3" fmla="*/ 35139 h 49217"/>
                <a:gd name="connsiteX4" fmla="*/ 16514 w 43256"/>
                <a:gd name="connsiteY4" fmla="*/ 38949 h 49217"/>
                <a:gd name="connsiteX5" fmla="*/ 15846 w 43256"/>
                <a:gd name="connsiteY5" fmla="*/ 37209 h 49217"/>
                <a:gd name="connsiteX6" fmla="*/ 28863 w 43256"/>
                <a:gd name="connsiteY6" fmla="*/ 34610 h 49217"/>
                <a:gd name="connsiteX7" fmla="*/ 28596 w 43256"/>
                <a:gd name="connsiteY7" fmla="*/ 36519 h 49217"/>
                <a:gd name="connsiteX8" fmla="*/ 34165 w 43256"/>
                <a:gd name="connsiteY8" fmla="*/ 22813 h 49217"/>
                <a:gd name="connsiteX9" fmla="*/ 37416 w 43256"/>
                <a:gd name="connsiteY9" fmla="*/ 29949 h 49217"/>
                <a:gd name="connsiteX10" fmla="*/ 41834 w 43256"/>
                <a:gd name="connsiteY10" fmla="*/ 15213 h 49217"/>
                <a:gd name="connsiteX11" fmla="*/ 40386 w 43256"/>
                <a:gd name="connsiteY11" fmla="*/ 17889 h 49217"/>
                <a:gd name="connsiteX12" fmla="*/ 38360 w 43256"/>
                <a:gd name="connsiteY12" fmla="*/ 5285 h 49217"/>
                <a:gd name="connsiteX13" fmla="*/ 38436 w 43256"/>
                <a:gd name="connsiteY13" fmla="*/ 6549 h 49217"/>
                <a:gd name="connsiteX14" fmla="*/ 29114 w 43256"/>
                <a:gd name="connsiteY14" fmla="*/ 3811 h 49217"/>
                <a:gd name="connsiteX15" fmla="*/ 29856 w 43256"/>
                <a:gd name="connsiteY15" fmla="*/ 2199 h 49217"/>
                <a:gd name="connsiteX16" fmla="*/ 22177 w 43256"/>
                <a:gd name="connsiteY16" fmla="*/ 4579 h 49217"/>
                <a:gd name="connsiteX17" fmla="*/ 22536 w 43256"/>
                <a:gd name="connsiteY17" fmla="*/ 3189 h 49217"/>
                <a:gd name="connsiteX18" fmla="*/ 14036 w 43256"/>
                <a:gd name="connsiteY18" fmla="*/ 5051 h 49217"/>
                <a:gd name="connsiteX19" fmla="*/ 15336 w 43256"/>
                <a:gd name="connsiteY19" fmla="*/ 6399 h 49217"/>
                <a:gd name="connsiteX20" fmla="*/ 4163 w 43256"/>
                <a:gd name="connsiteY20" fmla="*/ 15648 h 49217"/>
                <a:gd name="connsiteX21" fmla="*/ 3936 w 43256"/>
                <a:gd name="connsiteY21" fmla="*/ 14229 h 49217"/>
                <a:gd name="connsiteX0" fmla="*/ 3936 w 43256"/>
                <a:gd name="connsiteY0" fmla="*/ 14229 h 48959"/>
                <a:gd name="connsiteX1" fmla="*/ 5659 w 43256"/>
                <a:gd name="connsiteY1" fmla="*/ 6766 h 48959"/>
                <a:gd name="connsiteX2" fmla="*/ 14041 w 43256"/>
                <a:gd name="connsiteY2" fmla="*/ 5061 h 48959"/>
                <a:gd name="connsiteX3" fmla="*/ 22492 w 43256"/>
                <a:gd name="connsiteY3" fmla="*/ 3291 h 48959"/>
                <a:gd name="connsiteX4" fmla="*/ 25785 w 43256"/>
                <a:gd name="connsiteY4" fmla="*/ 59 h 48959"/>
                <a:gd name="connsiteX5" fmla="*/ 29869 w 43256"/>
                <a:gd name="connsiteY5" fmla="*/ 2340 h 48959"/>
                <a:gd name="connsiteX6" fmla="*/ 35499 w 43256"/>
                <a:gd name="connsiteY6" fmla="*/ 549 h 48959"/>
                <a:gd name="connsiteX7" fmla="*/ 38354 w 43256"/>
                <a:gd name="connsiteY7" fmla="*/ 5435 h 48959"/>
                <a:gd name="connsiteX8" fmla="*/ 42018 w 43256"/>
                <a:gd name="connsiteY8" fmla="*/ 10177 h 48959"/>
                <a:gd name="connsiteX9" fmla="*/ 41854 w 43256"/>
                <a:gd name="connsiteY9" fmla="*/ 15319 h 48959"/>
                <a:gd name="connsiteX10" fmla="*/ 43052 w 43256"/>
                <a:gd name="connsiteY10" fmla="*/ 23181 h 48959"/>
                <a:gd name="connsiteX11" fmla="*/ 37440 w 43256"/>
                <a:gd name="connsiteY11" fmla="*/ 30063 h 48959"/>
                <a:gd name="connsiteX12" fmla="*/ 35431 w 43256"/>
                <a:gd name="connsiteY12" fmla="*/ 35960 h 48959"/>
                <a:gd name="connsiteX13" fmla="*/ 28591 w 43256"/>
                <a:gd name="connsiteY13" fmla="*/ 36674 h 48959"/>
                <a:gd name="connsiteX14" fmla="*/ 23703 w 43256"/>
                <a:gd name="connsiteY14" fmla="*/ 42965 h 48959"/>
                <a:gd name="connsiteX15" fmla="*/ 16516 w 43256"/>
                <a:gd name="connsiteY15" fmla="*/ 39125 h 48959"/>
                <a:gd name="connsiteX16" fmla="*/ 5840 w 43256"/>
                <a:gd name="connsiteY16" fmla="*/ 35331 h 48959"/>
                <a:gd name="connsiteX17" fmla="*/ 1146 w 43256"/>
                <a:gd name="connsiteY17" fmla="*/ 31109 h 48959"/>
                <a:gd name="connsiteX18" fmla="*/ 2149 w 43256"/>
                <a:gd name="connsiteY18" fmla="*/ 25410 h 48959"/>
                <a:gd name="connsiteX19" fmla="*/ 31 w 43256"/>
                <a:gd name="connsiteY19" fmla="*/ 19563 h 48959"/>
                <a:gd name="connsiteX20" fmla="*/ 3899 w 43256"/>
                <a:gd name="connsiteY20" fmla="*/ 14366 h 48959"/>
                <a:gd name="connsiteX21" fmla="*/ 3936 w 43256"/>
                <a:gd name="connsiteY21" fmla="*/ 14229 h 48959"/>
                <a:gd name="connsiteX0" fmla="*/ 956902 w 2947760"/>
                <a:gd name="connsiteY0" fmla="*/ 1507314 h 2286035"/>
                <a:gd name="connsiteX1" fmla="*/ 674258 w 2947760"/>
                <a:gd name="connsiteY1" fmla="*/ 1526820 h 2286035"/>
                <a:gd name="connsiteX0" fmla="*/ 882125 w 2947760"/>
                <a:gd name="connsiteY0" fmla="*/ 1265422 h 2286035"/>
                <a:gd name="connsiteX1" fmla="*/ 1598488 w 2947760"/>
                <a:gd name="connsiteY1" fmla="*/ 1193115 h 2286035"/>
                <a:gd name="connsiteX0" fmla="*/ 1067455 w 2947760"/>
                <a:gd name="connsiteY0" fmla="*/ 2286035 h 2286035"/>
                <a:gd name="connsiteX1" fmla="*/ 1413337 w 2947760"/>
                <a:gd name="connsiteY1" fmla="*/ 1546563 h 2286035"/>
                <a:gd name="connsiteX0" fmla="*/ 4729 w 43256"/>
                <a:gd name="connsiteY0" fmla="*/ 26036 h 48959"/>
                <a:gd name="connsiteX1" fmla="*/ 2196 w 43256"/>
                <a:gd name="connsiteY1" fmla="*/ 25239 h 48959"/>
                <a:gd name="connsiteX2" fmla="*/ 6964 w 43256"/>
                <a:gd name="connsiteY2" fmla="*/ 34758 h 48959"/>
                <a:gd name="connsiteX3" fmla="*/ 5856 w 43256"/>
                <a:gd name="connsiteY3" fmla="*/ 35139 h 48959"/>
                <a:gd name="connsiteX4" fmla="*/ 16514 w 43256"/>
                <a:gd name="connsiteY4" fmla="*/ 38949 h 48959"/>
                <a:gd name="connsiteX5" fmla="*/ 15846 w 43256"/>
                <a:gd name="connsiteY5" fmla="*/ 37209 h 48959"/>
                <a:gd name="connsiteX6" fmla="*/ 28863 w 43256"/>
                <a:gd name="connsiteY6" fmla="*/ 34610 h 48959"/>
                <a:gd name="connsiteX7" fmla="*/ 28596 w 43256"/>
                <a:gd name="connsiteY7" fmla="*/ 36519 h 48959"/>
                <a:gd name="connsiteX8" fmla="*/ 34165 w 43256"/>
                <a:gd name="connsiteY8" fmla="*/ 22813 h 48959"/>
                <a:gd name="connsiteX9" fmla="*/ 37416 w 43256"/>
                <a:gd name="connsiteY9" fmla="*/ 29949 h 48959"/>
                <a:gd name="connsiteX10" fmla="*/ 41834 w 43256"/>
                <a:gd name="connsiteY10" fmla="*/ 15213 h 48959"/>
                <a:gd name="connsiteX11" fmla="*/ 40386 w 43256"/>
                <a:gd name="connsiteY11" fmla="*/ 17889 h 48959"/>
                <a:gd name="connsiteX12" fmla="*/ 38360 w 43256"/>
                <a:gd name="connsiteY12" fmla="*/ 5285 h 48959"/>
                <a:gd name="connsiteX13" fmla="*/ 38436 w 43256"/>
                <a:gd name="connsiteY13" fmla="*/ 6549 h 48959"/>
                <a:gd name="connsiteX14" fmla="*/ 29114 w 43256"/>
                <a:gd name="connsiteY14" fmla="*/ 3811 h 48959"/>
                <a:gd name="connsiteX15" fmla="*/ 29856 w 43256"/>
                <a:gd name="connsiteY15" fmla="*/ 2199 h 48959"/>
                <a:gd name="connsiteX16" fmla="*/ 22177 w 43256"/>
                <a:gd name="connsiteY16" fmla="*/ 4579 h 48959"/>
                <a:gd name="connsiteX17" fmla="*/ 22536 w 43256"/>
                <a:gd name="connsiteY17" fmla="*/ 3189 h 48959"/>
                <a:gd name="connsiteX18" fmla="*/ 14036 w 43256"/>
                <a:gd name="connsiteY18" fmla="*/ 5051 h 48959"/>
                <a:gd name="connsiteX19" fmla="*/ 15336 w 43256"/>
                <a:gd name="connsiteY19" fmla="*/ 6399 h 48959"/>
                <a:gd name="connsiteX20" fmla="*/ 4163 w 43256"/>
                <a:gd name="connsiteY20" fmla="*/ 15648 h 48959"/>
                <a:gd name="connsiteX21" fmla="*/ 3936 w 43256"/>
                <a:gd name="connsiteY21" fmla="*/ 14229 h 4895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882125 w 2947760"/>
                <a:gd name="connsiteY0" fmla="*/ 1265422 h 2018018"/>
                <a:gd name="connsiteX1" fmla="*/ 1598488 w 2947760"/>
                <a:gd name="connsiteY1" fmla="*/ 1193115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882125 w 2947760"/>
                <a:gd name="connsiteY0" fmla="*/ 1265422 h 2018018"/>
                <a:gd name="connsiteX1" fmla="*/ 1598488 w 2947760"/>
                <a:gd name="connsiteY1" fmla="*/ 1193115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882125 w 2947760"/>
                <a:gd name="connsiteY0" fmla="*/ 1265422 h 2018018"/>
                <a:gd name="connsiteX1" fmla="*/ 1598488 w 2947760"/>
                <a:gd name="connsiteY1" fmla="*/ 1193115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882125 w 2947760"/>
                <a:gd name="connsiteY0" fmla="*/ 1265422 h 2018018"/>
                <a:gd name="connsiteX1" fmla="*/ 1598488 w 2947760"/>
                <a:gd name="connsiteY1" fmla="*/ 1193115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882125 w 2947760"/>
                <a:gd name="connsiteY0" fmla="*/ 1265422 h 2018018"/>
                <a:gd name="connsiteX1" fmla="*/ 1598488 w 2947760"/>
                <a:gd name="connsiteY1" fmla="*/ 1193115 h 2018018"/>
                <a:gd name="connsiteX2" fmla="*/ 882125 w 2947760"/>
                <a:gd name="connsiteY2" fmla="*/ 1265422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882125 w 2947760"/>
                <a:gd name="connsiteY0" fmla="*/ 1265422 h 2018018"/>
                <a:gd name="connsiteX1" fmla="*/ 1689928 w 2947760"/>
                <a:gd name="connsiteY1" fmla="*/ 1284555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1963503 w 2947760"/>
                <a:gd name="connsiteY0" fmla="*/ 1611304 h 2018018"/>
                <a:gd name="connsiteX1" fmla="*/ 1689928 w 2947760"/>
                <a:gd name="connsiteY1" fmla="*/ 1284555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1963503 w 2947760"/>
                <a:gd name="connsiteY0" fmla="*/ 1611304 h 2018018"/>
                <a:gd name="connsiteX1" fmla="*/ 1960273 w 2947760"/>
                <a:gd name="connsiteY1" fmla="*/ 1602607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1963503 w 2947760"/>
                <a:gd name="connsiteY0" fmla="*/ 1611304 h 2018018"/>
                <a:gd name="connsiteX1" fmla="*/ 1960273 w 2947760"/>
                <a:gd name="connsiteY1" fmla="*/ 1602607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1963503 w 2947760"/>
                <a:gd name="connsiteY0" fmla="*/ 1611304 h 2018018"/>
                <a:gd name="connsiteX1" fmla="*/ 1880760 w 2947760"/>
                <a:gd name="connsiteY1" fmla="*/ 1356116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1963503 w 2947760"/>
                <a:gd name="connsiteY0" fmla="*/ 1611304 h 2018018"/>
                <a:gd name="connsiteX1" fmla="*/ 1880760 w 2947760"/>
                <a:gd name="connsiteY1" fmla="*/ 1356116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1963503 w 2947760"/>
                <a:gd name="connsiteY0" fmla="*/ 1611304 h 2018018"/>
                <a:gd name="connsiteX1" fmla="*/ 1964249 w 2947760"/>
                <a:gd name="connsiteY1" fmla="*/ 1618509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1963503 w 2947760"/>
                <a:gd name="connsiteY0" fmla="*/ 1611304 h 2018018"/>
                <a:gd name="connsiteX1" fmla="*/ 1964249 w 2947760"/>
                <a:gd name="connsiteY1" fmla="*/ 1618509 h 2018018"/>
                <a:gd name="connsiteX0" fmla="*/ 1139017 w 2947760"/>
                <a:gd name="connsiteY0" fmla="*/ 1526685 h 2018018"/>
                <a:gd name="connsiteX1" fmla="*/ 1969929 w 2947760"/>
                <a:gd name="connsiteY1" fmla="*/ 1614149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1963503 w 2947760"/>
                <a:gd name="connsiteY0" fmla="*/ 1611304 h 2018018"/>
                <a:gd name="connsiteX1" fmla="*/ 1964249 w 2947760"/>
                <a:gd name="connsiteY1" fmla="*/ 1618509 h 2018018"/>
                <a:gd name="connsiteX0" fmla="*/ 1958001 w 2947760"/>
                <a:gd name="connsiteY0" fmla="*/ 1622101 h 2018018"/>
                <a:gd name="connsiteX1" fmla="*/ 1969929 w 2947760"/>
                <a:gd name="connsiteY1" fmla="*/ 1614149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1068220 w 2947760"/>
                <a:gd name="connsiteY0" fmla="*/ 1737902 h 2018018"/>
                <a:gd name="connsiteX1" fmla="*/ 674258 w 2947760"/>
                <a:gd name="connsiteY1" fmla="*/ 1526820 h 2018018"/>
                <a:gd name="connsiteX0" fmla="*/ 1963503 w 2947760"/>
                <a:gd name="connsiteY0" fmla="*/ 1611304 h 2018018"/>
                <a:gd name="connsiteX1" fmla="*/ 1964249 w 2947760"/>
                <a:gd name="connsiteY1" fmla="*/ 1618509 h 2018018"/>
                <a:gd name="connsiteX0" fmla="*/ 1958001 w 2947760"/>
                <a:gd name="connsiteY0" fmla="*/ 1622101 h 2018018"/>
                <a:gd name="connsiteX1" fmla="*/ 1969929 w 2947760"/>
                <a:gd name="connsiteY1" fmla="*/ 1614149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1068220 w 2947760"/>
                <a:gd name="connsiteY0" fmla="*/ 1737902 h 2018018"/>
                <a:gd name="connsiteX1" fmla="*/ 674258 w 2947760"/>
                <a:gd name="connsiteY1" fmla="*/ 1526820 h 2018018"/>
                <a:gd name="connsiteX0" fmla="*/ 1963503 w 2947760"/>
                <a:gd name="connsiteY0" fmla="*/ 1611304 h 2018018"/>
                <a:gd name="connsiteX1" fmla="*/ 1964249 w 2947760"/>
                <a:gd name="connsiteY1" fmla="*/ 1618509 h 2018018"/>
                <a:gd name="connsiteX0" fmla="*/ 1958001 w 2947760"/>
                <a:gd name="connsiteY0" fmla="*/ 1622101 h 2018018"/>
                <a:gd name="connsiteX1" fmla="*/ 1969929 w 2947760"/>
                <a:gd name="connsiteY1" fmla="*/ 1614149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1068220 w 2947760"/>
                <a:gd name="connsiteY0" fmla="*/ 1737902 h 2018018"/>
                <a:gd name="connsiteX1" fmla="*/ 1079775 w 2947760"/>
                <a:gd name="connsiteY1" fmla="*/ 1737529 h 2018018"/>
                <a:gd name="connsiteX0" fmla="*/ 1963503 w 2947760"/>
                <a:gd name="connsiteY0" fmla="*/ 1611304 h 2018018"/>
                <a:gd name="connsiteX1" fmla="*/ 1964249 w 2947760"/>
                <a:gd name="connsiteY1" fmla="*/ 1618509 h 2018018"/>
                <a:gd name="connsiteX0" fmla="*/ 1958001 w 2947760"/>
                <a:gd name="connsiteY0" fmla="*/ 1622101 h 2018018"/>
                <a:gd name="connsiteX1" fmla="*/ 1969929 w 2947760"/>
                <a:gd name="connsiteY1" fmla="*/ 1614149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3256" h="43219">
                  <a:moveTo>
                    <a:pt x="3936" y="14229"/>
                  </a:moveTo>
                  <a:cubicBezTo>
                    <a:pt x="3665" y="11516"/>
                    <a:pt x="4297" y="8780"/>
                    <a:pt x="5659" y="6766"/>
                  </a:cubicBezTo>
                  <a:cubicBezTo>
                    <a:pt x="7811" y="3585"/>
                    <a:pt x="11300" y="2876"/>
                    <a:pt x="14041" y="5061"/>
                  </a:cubicBezTo>
                  <a:cubicBezTo>
                    <a:pt x="15714" y="768"/>
                    <a:pt x="19950" y="-119"/>
                    <a:pt x="22492" y="3291"/>
                  </a:cubicBezTo>
                  <a:cubicBezTo>
                    <a:pt x="23133" y="1542"/>
                    <a:pt x="24364" y="333"/>
                    <a:pt x="25785" y="59"/>
                  </a:cubicBezTo>
                  <a:cubicBezTo>
                    <a:pt x="27349" y="-243"/>
                    <a:pt x="28911" y="629"/>
                    <a:pt x="29869" y="2340"/>
                  </a:cubicBezTo>
                  <a:cubicBezTo>
                    <a:pt x="31251" y="126"/>
                    <a:pt x="33537" y="-601"/>
                    <a:pt x="35499" y="549"/>
                  </a:cubicBezTo>
                  <a:cubicBezTo>
                    <a:pt x="36994" y="1425"/>
                    <a:pt x="38066" y="3259"/>
                    <a:pt x="38354" y="5435"/>
                  </a:cubicBezTo>
                  <a:cubicBezTo>
                    <a:pt x="40082" y="6077"/>
                    <a:pt x="41458" y="7857"/>
                    <a:pt x="42018" y="10177"/>
                  </a:cubicBezTo>
                  <a:cubicBezTo>
                    <a:pt x="42425" y="11861"/>
                    <a:pt x="42367" y="13690"/>
                    <a:pt x="41854" y="15319"/>
                  </a:cubicBezTo>
                  <a:cubicBezTo>
                    <a:pt x="43115" y="17553"/>
                    <a:pt x="43556" y="20449"/>
                    <a:pt x="43052" y="23181"/>
                  </a:cubicBezTo>
                  <a:cubicBezTo>
                    <a:pt x="42382" y="26813"/>
                    <a:pt x="40164" y="29533"/>
                    <a:pt x="37440" y="30063"/>
                  </a:cubicBezTo>
                  <a:cubicBezTo>
                    <a:pt x="37427" y="32330"/>
                    <a:pt x="36694" y="34480"/>
                    <a:pt x="35431" y="35960"/>
                  </a:cubicBezTo>
                  <a:cubicBezTo>
                    <a:pt x="33512" y="38209"/>
                    <a:pt x="30740" y="38498"/>
                    <a:pt x="28591" y="36674"/>
                  </a:cubicBezTo>
                  <a:cubicBezTo>
                    <a:pt x="27896" y="39807"/>
                    <a:pt x="26035" y="42202"/>
                    <a:pt x="23703" y="42965"/>
                  </a:cubicBezTo>
                  <a:cubicBezTo>
                    <a:pt x="20955" y="43864"/>
                    <a:pt x="18087" y="42332"/>
                    <a:pt x="16516" y="39125"/>
                  </a:cubicBezTo>
                  <a:cubicBezTo>
                    <a:pt x="12808" y="42169"/>
                    <a:pt x="7992" y="40458"/>
                    <a:pt x="5840" y="35331"/>
                  </a:cubicBezTo>
                  <a:cubicBezTo>
                    <a:pt x="3726" y="35668"/>
                    <a:pt x="1741" y="33883"/>
                    <a:pt x="1146" y="31109"/>
                  </a:cubicBezTo>
                  <a:cubicBezTo>
                    <a:pt x="715" y="29102"/>
                    <a:pt x="1096" y="26936"/>
                    <a:pt x="2149" y="25410"/>
                  </a:cubicBezTo>
                  <a:cubicBezTo>
                    <a:pt x="655" y="24213"/>
                    <a:pt x="-177" y="21916"/>
                    <a:pt x="31" y="19563"/>
                  </a:cubicBezTo>
                  <a:cubicBezTo>
                    <a:pt x="275" y="16808"/>
                    <a:pt x="1881" y="14650"/>
                    <a:pt x="3899" y="14366"/>
                  </a:cubicBezTo>
                  <a:cubicBezTo>
                    <a:pt x="3911" y="14320"/>
                    <a:pt x="3924" y="14275"/>
                    <a:pt x="3936" y="14229"/>
                  </a:cubicBezTo>
                  <a:close/>
                </a:path>
                <a:path w="2947760" h="2018018">
                  <a:moveTo>
                    <a:pt x="1068220" y="1737902"/>
                  </a:moveTo>
                  <a:lnTo>
                    <a:pt x="1079775" y="1737529"/>
                  </a:lnTo>
                </a:path>
                <a:path w="2947760" h="2018018">
                  <a:moveTo>
                    <a:pt x="1963503" y="1611304"/>
                  </a:moveTo>
                  <a:cubicBezTo>
                    <a:pt x="1963752" y="1613706"/>
                    <a:pt x="1964000" y="1616107"/>
                    <a:pt x="1964249" y="1618509"/>
                  </a:cubicBezTo>
                </a:path>
                <a:path w="2947760" h="2018018">
                  <a:moveTo>
                    <a:pt x="1958001" y="1622101"/>
                  </a:moveTo>
                  <a:lnTo>
                    <a:pt x="1969929" y="1614149"/>
                  </a:lnTo>
                </a:path>
                <a:path w="43256" h="43219" fill="none" extrusionOk="0">
                  <a:moveTo>
                    <a:pt x="4729" y="26036"/>
                  </a:moveTo>
                  <a:cubicBezTo>
                    <a:pt x="3845" y="26130"/>
                    <a:pt x="2961" y="25852"/>
                    <a:pt x="2196" y="25239"/>
                  </a:cubicBezTo>
                  <a:moveTo>
                    <a:pt x="6964" y="34758"/>
                  </a:moveTo>
                  <a:cubicBezTo>
                    <a:pt x="6609" y="34951"/>
                    <a:pt x="6236" y="35079"/>
                    <a:pt x="5856" y="35139"/>
                  </a:cubicBezTo>
                  <a:moveTo>
                    <a:pt x="16514" y="38949"/>
                  </a:moveTo>
                  <a:cubicBezTo>
                    <a:pt x="16247" y="38403"/>
                    <a:pt x="16023" y="37820"/>
                    <a:pt x="15846" y="37209"/>
                  </a:cubicBezTo>
                  <a:moveTo>
                    <a:pt x="28863" y="34610"/>
                  </a:moveTo>
                  <a:cubicBezTo>
                    <a:pt x="28824" y="35257"/>
                    <a:pt x="28734" y="35897"/>
                    <a:pt x="28596" y="36519"/>
                  </a:cubicBezTo>
                  <a:moveTo>
                    <a:pt x="34165" y="22813"/>
                  </a:moveTo>
                  <a:cubicBezTo>
                    <a:pt x="36169" y="24141"/>
                    <a:pt x="37434" y="26917"/>
                    <a:pt x="37416" y="29949"/>
                  </a:cubicBezTo>
                  <a:moveTo>
                    <a:pt x="41834" y="15213"/>
                  </a:moveTo>
                  <a:cubicBezTo>
                    <a:pt x="41509" y="16245"/>
                    <a:pt x="41014" y="17161"/>
                    <a:pt x="40386" y="17889"/>
                  </a:cubicBezTo>
                  <a:moveTo>
                    <a:pt x="38360" y="5285"/>
                  </a:moveTo>
                  <a:cubicBezTo>
                    <a:pt x="38415" y="5702"/>
                    <a:pt x="38441" y="6125"/>
                    <a:pt x="38436" y="6549"/>
                  </a:cubicBezTo>
                  <a:moveTo>
                    <a:pt x="29114" y="3811"/>
                  </a:moveTo>
                  <a:cubicBezTo>
                    <a:pt x="29303" y="3228"/>
                    <a:pt x="29552" y="2685"/>
                    <a:pt x="29856" y="2199"/>
                  </a:cubicBezTo>
                  <a:moveTo>
                    <a:pt x="22177" y="4579"/>
                  </a:moveTo>
                  <a:cubicBezTo>
                    <a:pt x="22254" y="4097"/>
                    <a:pt x="22375" y="3630"/>
                    <a:pt x="22536" y="3189"/>
                  </a:cubicBezTo>
                  <a:moveTo>
                    <a:pt x="14036" y="5051"/>
                  </a:moveTo>
                  <a:cubicBezTo>
                    <a:pt x="14508" y="5427"/>
                    <a:pt x="14944" y="5880"/>
                    <a:pt x="15336" y="6399"/>
                  </a:cubicBezTo>
                  <a:moveTo>
                    <a:pt x="4163" y="15648"/>
                  </a:moveTo>
                  <a:cubicBezTo>
                    <a:pt x="4060" y="15184"/>
                    <a:pt x="3984" y="14710"/>
                    <a:pt x="3936" y="14229"/>
                  </a:cubicBezTo>
                </a:path>
              </a:pathLst>
            </a:cu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  <a:p>
              <a:pPr algn="ctr"/>
              <a:endParaRPr lang="ru-RU" dirty="0"/>
            </a:p>
          </p:txBody>
        </p:sp>
        <p:sp>
          <p:nvSpPr>
            <p:cNvPr id="16" name="Овал 15"/>
            <p:cNvSpPr/>
            <p:nvPr/>
          </p:nvSpPr>
          <p:spPr>
            <a:xfrm>
              <a:off x="5436630" y="3133991"/>
              <a:ext cx="288032" cy="288032"/>
            </a:xfrm>
            <a:prstGeom prst="ellipse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Овал 16"/>
            <p:cNvSpPr>
              <a:spLocks noChangeAspect="1"/>
            </p:cNvSpPr>
            <p:nvPr/>
          </p:nvSpPr>
          <p:spPr>
            <a:xfrm flipV="1">
              <a:off x="5526577" y="3019392"/>
              <a:ext cx="192156" cy="192157"/>
            </a:xfrm>
            <a:prstGeom prst="ellipse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" name="Прямоугольник 2"/>
          <p:cNvSpPr/>
          <p:nvPr/>
        </p:nvSpPr>
        <p:spPr>
          <a:xfrm>
            <a:off x="708237" y="3048035"/>
            <a:ext cx="23997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Comic Sans MS" panose="030F0702030302020204" pitchFamily="66" charset="0"/>
              </a:rPr>
              <a:t>Информация может быть хорошей </a:t>
            </a:r>
            <a:r>
              <a:rPr lang="ru-RU" sz="1600" b="1" dirty="0" smtClean="0">
                <a:latin typeface="Comic Sans MS" panose="030F0702030302020204" pitchFamily="66" charset="0"/>
              </a:rPr>
              <a:t>или </a:t>
            </a:r>
            <a:r>
              <a:rPr lang="ru-RU" sz="1600" b="1" dirty="0">
                <a:latin typeface="Comic Sans MS" panose="030F0702030302020204" pitchFamily="66" charset="0"/>
              </a:rPr>
              <a:t>плохой</a:t>
            </a:r>
            <a:endParaRPr lang="ru-RU" sz="1600" dirty="0">
              <a:latin typeface="Comic Sans MS" panose="030F0702030302020204" pitchFamily="66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747465" y="3120742"/>
            <a:ext cx="2088232" cy="9233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Comic Sans MS" panose="030F0702030302020204" pitchFamily="66" charset="0"/>
              </a:rPr>
              <a:t>верной или ложной</a:t>
            </a:r>
          </a:p>
          <a:p>
            <a:pPr algn="ctr"/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605505" y="3043798"/>
            <a:ext cx="2372151" cy="107721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atin typeface="Comic Sans MS" panose="030F0702030302020204" pitchFamily="66" charset="0"/>
              </a:rPr>
              <a:t>Давайте разберемся, что это значит. </a:t>
            </a:r>
            <a:r>
              <a:rPr lang="ru-RU" sz="1600" b="1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Рассмотрим примеры:</a:t>
            </a:r>
            <a:endParaRPr lang="ru-RU" sz="1600" b="1" dirty="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43865" y="539824"/>
            <a:ext cx="272850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Интернет  </a:t>
            </a:r>
            <a:endParaRPr lang="ru-RU" sz="4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757383" y="4178302"/>
            <a:ext cx="1281035" cy="440769"/>
          </a:xfrm>
          <a:prstGeom prst="foldedCorne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b="1" dirty="0" smtClean="0">
                <a:latin typeface="Comic Sans MS" panose="030F0702030302020204" pitchFamily="66" charset="0"/>
              </a:rPr>
              <a:t> новости </a:t>
            </a:r>
            <a:endParaRPr lang="ru-RU" b="1" dirty="0">
              <a:latin typeface="Comic Sans MS" panose="030F0702030302020204" pitchFamily="66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084168" y="4178303"/>
            <a:ext cx="1281035" cy="440769"/>
          </a:xfrm>
          <a:prstGeom prst="foldedCorner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b="1" dirty="0" smtClean="0">
                <a:latin typeface="Comic Sans MS" panose="030F0702030302020204" pitchFamily="66" charset="0"/>
              </a:rPr>
              <a:t> знания </a:t>
            </a:r>
            <a:endParaRPr lang="ru-RU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13246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3" grpId="0"/>
      <p:bldP spid="21" grpId="0" animBg="1"/>
      <p:bldP spid="23" grpId="0" animBg="1"/>
      <p:bldP spid="19" grpId="0"/>
      <p:bldP spid="20" grpId="0" animBg="1"/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 descr="C:\Users\nadezhda.kosheleva.LIGAINTERNET\Downloads\доктор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34153" y="1844176"/>
            <a:ext cx="2072558" cy="2876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351534" y="1878472"/>
            <a:ext cx="1259640" cy="1745622"/>
          </a:xfrm>
          <a:prstGeom prst="rect">
            <a:avLst/>
          </a:prstGeom>
        </p:spPr>
      </p:pic>
      <p:sp>
        <p:nvSpPr>
          <p:cNvPr id="7" name="Выноска-облако 6"/>
          <p:cNvSpPr/>
          <p:nvPr/>
        </p:nvSpPr>
        <p:spPr>
          <a:xfrm>
            <a:off x="395536" y="116632"/>
            <a:ext cx="3528392" cy="1584176"/>
          </a:xfrm>
          <a:prstGeom prst="cloud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 smtClean="0"/>
          </a:p>
          <a:p>
            <a:pPr algn="ctr"/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981354" y="468058"/>
            <a:ext cx="23682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Comic Sans MS" panose="030F0702030302020204" pitchFamily="66" charset="0"/>
              </a:rPr>
              <a:t>У меня заболела лапка! </a:t>
            </a:r>
            <a:br>
              <a:rPr lang="ru-RU" sz="1400" b="1" dirty="0" smtClean="0">
                <a:latin typeface="Comic Sans MS" panose="030F0702030302020204" pitchFamily="66" charset="0"/>
              </a:rPr>
            </a:br>
            <a:r>
              <a:rPr lang="ru-RU" sz="1400" b="1" dirty="0" smtClean="0">
                <a:latin typeface="Comic Sans MS" panose="030F0702030302020204" pitchFamily="66" charset="0"/>
              </a:rPr>
              <a:t>К кому мне лучше обратиться?</a:t>
            </a:r>
            <a:r>
              <a:rPr lang="ru-RU" sz="2000" b="1" dirty="0" smtClean="0">
                <a:latin typeface="Comic Sans MS" panose="030F0702030302020204" pitchFamily="66" charset="0"/>
              </a:rPr>
              <a:t> </a:t>
            </a:r>
            <a:endParaRPr lang="ru-RU" sz="2000" b="1" dirty="0">
              <a:latin typeface="Comic Sans MS" panose="030F0702030302020204" pitchFamily="66" charset="0"/>
            </a:endParaRPr>
          </a:p>
        </p:txBody>
      </p:sp>
      <p:pic>
        <p:nvPicPr>
          <p:cNvPr id="4098" name="Picture 2" descr="C:\Users\nadezhda.kosheleva.LIGAINTERNET\Downloads\баба-яг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84654" y="1299055"/>
            <a:ext cx="3126597" cy="3626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040545" y="4857250"/>
            <a:ext cx="1459774" cy="136815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11" name="Picture 7" descr="C:\Users\nadezhda.kosheleva.LIGAINTERNET\Downloads\вернро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77534" y="4576149"/>
            <a:ext cx="1758675" cy="223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288179" y="4857250"/>
            <a:ext cx="1459774" cy="136815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12" name="Picture 5" descr="C:\Users\nadezhda.kosheleva.LIGAINTERNET\Downloads\неверно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82603" y="4226176"/>
            <a:ext cx="2070925" cy="2632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991560" y="360336"/>
            <a:ext cx="2212288" cy="10464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 anchor="ctr">
            <a:spAutoFit/>
          </a:bodyPr>
          <a:lstStyle/>
          <a:p>
            <a:endParaRPr lang="ru-RU" sz="1400" b="1" dirty="0" smtClean="0">
              <a:latin typeface="Comic Sans MS" panose="030F0702030302020204" pitchFamily="66" charset="0"/>
            </a:endParaRPr>
          </a:p>
          <a:p>
            <a:r>
              <a:rPr lang="ru-RU" sz="1400" b="1" dirty="0" smtClean="0">
                <a:latin typeface="Comic Sans MS" panose="030F0702030302020204" pitchFamily="66" charset="0"/>
              </a:rPr>
              <a:t>Давайте выберем правильный  ответ!</a:t>
            </a:r>
          </a:p>
          <a:p>
            <a:endParaRPr lang="ru-RU" sz="2000" b="1" dirty="0">
              <a:latin typeface="Comic Sans MS" panose="030F0702030302020204" pitchFamily="66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81354" y="468058"/>
            <a:ext cx="2368297" cy="7386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Comic Sans MS" panose="030F0702030302020204" pitchFamily="66" charset="0"/>
              </a:rPr>
              <a:t>Теперь ты видишь, </a:t>
            </a:r>
            <a:br>
              <a:rPr lang="ru-RU" sz="1400" b="1" dirty="0" smtClean="0">
                <a:latin typeface="Comic Sans MS" panose="030F0702030302020204" pitchFamily="66" charset="0"/>
              </a:rPr>
            </a:br>
            <a:r>
              <a:rPr lang="ru-RU" sz="1400" b="1" dirty="0" smtClean="0">
                <a:latin typeface="Comic Sans MS" panose="030F0702030302020204" pitchFamily="66" charset="0"/>
              </a:rPr>
              <a:t>кто передал тебе верную информацию! </a:t>
            </a:r>
            <a:endParaRPr lang="ru-RU" sz="2000" b="1" dirty="0">
              <a:latin typeface="Comic Sans MS" panose="030F0702030302020204" pitchFamily="66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35134" y="539388"/>
            <a:ext cx="2460735" cy="7386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Comic Sans MS" panose="030F0702030302020204" pitchFamily="66" charset="0"/>
              </a:rPr>
              <a:t>Давайте посмотрим </a:t>
            </a:r>
            <a:br>
              <a:rPr lang="ru-RU" sz="1400" b="1" dirty="0" smtClean="0">
                <a:latin typeface="Comic Sans MS" panose="030F0702030302020204" pitchFamily="66" charset="0"/>
              </a:rPr>
            </a:br>
            <a:r>
              <a:rPr lang="ru-RU" sz="1400" b="1" dirty="0" smtClean="0">
                <a:latin typeface="Comic Sans MS" panose="030F0702030302020204" pitchFamily="66" charset="0"/>
              </a:rPr>
              <a:t>на такой же пример,</a:t>
            </a:r>
            <a:br>
              <a:rPr lang="ru-RU" sz="1400" b="1" dirty="0" smtClean="0">
                <a:latin typeface="Comic Sans MS" panose="030F0702030302020204" pitchFamily="66" charset="0"/>
              </a:rPr>
            </a:br>
            <a:r>
              <a:rPr lang="ru-RU" sz="1400" b="1" dirty="0" smtClean="0">
                <a:latin typeface="Comic Sans MS" panose="030F0702030302020204" pitchFamily="66" charset="0"/>
              </a:rPr>
              <a:t>но только в интернете! </a:t>
            </a:r>
            <a:endParaRPr lang="ru-RU" sz="2000" b="1" dirty="0">
              <a:latin typeface="Comic Sans MS" panose="030F0702030302020204" pitchFamily="66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820581" y="-34197"/>
            <a:ext cx="33499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Пример</a:t>
            </a:r>
            <a:endParaRPr lang="ru-RU" sz="2800" b="1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212632" y="-34197"/>
            <a:ext cx="8242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№ 1</a:t>
            </a:r>
          </a:p>
        </p:txBody>
      </p:sp>
    </p:spTree>
    <p:extLst>
      <p:ext uri="{BB962C8B-B14F-4D97-AF65-F5344CB8AC3E}">
        <p14:creationId xmlns:p14="http://schemas.microsoft.com/office/powerpoint/2010/main" xmlns="" val="1274696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3" grpId="0" animBg="1"/>
      <p:bldP spid="14" grpId="0" animBg="1"/>
      <p:bldP spid="16" grpId="0" animBg="1"/>
      <p:bldP spid="18" grpId="0" animBg="1"/>
      <p:bldP spid="17" grpId="0" animBg="1"/>
      <p:bldP spid="15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Выноска-облако 9"/>
          <p:cNvSpPr/>
          <p:nvPr/>
        </p:nvSpPr>
        <p:spPr>
          <a:xfrm>
            <a:off x="1410412" y="-962"/>
            <a:ext cx="3336087" cy="1535306"/>
          </a:xfrm>
          <a:prstGeom prst="cloud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latin typeface="Comic Sans MS" panose="030F0702030302020204" pitchFamily="66" charset="0"/>
              </a:rPr>
              <a:t>Попробуем воспользоваться поисковиком!</a:t>
            </a:r>
            <a:endParaRPr lang="ru-RU" sz="1600" dirty="0">
              <a:latin typeface="Comic Sans MS" panose="030F0702030302020204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10548" y="3628870"/>
            <a:ext cx="2373960" cy="157290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59129" y="1326103"/>
            <a:ext cx="5081898" cy="552062"/>
          </a:xfrm>
          <a:prstGeom prst="rect">
            <a:avLst/>
          </a:prstGeom>
        </p:spPr>
      </p:pic>
      <p:pic>
        <p:nvPicPr>
          <p:cNvPr id="17" name="Picture 11" descr="C:\Users\nadezhda.kosheleva.LIGAINTERNET\Downloads\доктор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8490" y="3118770"/>
            <a:ext cx="2447017" cy="3395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nadezhda.kosheleva.LIGAINTERNET\Downloads\мальчик и бандиты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4310548" y="4980587"/>
            <a:ext cx="2182424" cy="1666054"/>
          </a:xfrm>
          <a:prstGeom prst="rect">
            <a:avLst/>
          </a:prstGeom>
          <a:ln>
            <a:noFill/>
          </a:ln>
          <a:effectLst>
            <a:outerShdw blurRad="292100" dist="139700" dir="15960000" algn="tl" rotWithShape="0">
              <a:schemeClr val="tx1">
                <a:lumMod val="50000"/>
                <a:lumOff val="50000"/>
                <a:alpha val="89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620895" y="1306983"/>
            <a:ext cx="2412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latin typeface="Arial Narrow" panose="020B0606020202030204" pitchFamily="34" charset="0"/>
              </a:rPr>
              <a:t>Как вылечить лапу собаке</a:t>
            </a:r>
            <a:endParaRPr lang="ru-RU" sz="1600" b="1" dirty="0">
              <a:latin typeface="Arial Narrow" panose="020B0606020202030204" pitchFamily="34" charset="0"/>
            </a:endParaRPr>
          </a:p>
        </p:txBody>
      </p:sp>
      <p:grpSp>
        <p:nvGrpSpPr>
          <p:cNvPr id="40" name="Группа 39"/>
          <p:cNvGrpSpPr/>
          <p:nvPr/>
        </p:nvGrpSpPr>
        <p:grpSpPr>
          <a:xfrm>
            <a:off x="2051720" y="2512167"/>
            <a:ext cx="3274772" cy="1394525"/>
            <a:chOff x="1633732" y="1989443"/>
            <a:chExt cx="2895255" cy="1439557"/>
          </a:xfrm>
        </p:grpSpPr>
        <p:grpSp>
          <p:nvGrpSpPr>
            <p:cNvPr id="7" name="Группа 6"/>
            <p:cNvGrpSpPr/>
            <p:nvPr/>
          </p:nvGrpSpPr>
          <p:grpSpPr>
            <a:xfrm>
              <a:off x="1633732" y="1989443"/>
              <a:ext cx="2895255" cy="1439557"/>
              <a:chOff x="-3193768" y="2122748"/>
              <a:chExt cx="2895255" cy="1439557"/>
            </a:xfrm>
          </p:grpSpPr>
          <p:sp>
            <p:nvSpPr>
              <p:cNvPr id="6" name="Овал 5"/>
              <p:cNvSpPr/>
              <p:nvPr/>
            </p:nvSpPr>
            <p:spPr>
              <a:xfrm>
                <a:off x="-2977234" y="2842225"/>
                <a:ext cx="674103" cy="504056"/>
              </a:xfrm>
              <a:prstGeom prst="ellipse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" name="Овал 30"/>
              <p:cNvSpPr/>
              <p:nvPr/>
            </p:nvSpPr>
            <p:spPr>
              <a:xfrm>
                <a:off x="-2213581" y="2122748"/>
                <a:ext cx="863740" cy="651041"/>
              </a:xfrm>
              <a:prstGeom prst="ellipse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" name="Овал 31"/>
              <p:cNvSpPr/>
              <p:nvPr/>
            </p:nvSpPr>
            <p:spPr>
              <a:xfrm>
                <a:off x="-2762183" y="2247869"/>
                <a:ext cx="738238" cy="533716"/>
              </a:xfrm>
              <a:prstGeom prst="ellipse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" name="Овал 32"/>
              <p:cNvSpPr/>
              <p:nvPr/>
            </p:nvSpPr>
            <p:spPr>
              <a:xfrm>
                <a:off x="-3193768" y="2505720"/>
                <a:ext cx="674103" cy="504056"/>
              </a:xfrm>
              <a:prstGeom prst="ellipse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" name="Овал 33"/>
              <p:cNvSpPr/>
              <p:nvPr/>
            </p:nvSpPr>
            <p:spPr>
              <a:xfrm>
                <a:off x="-1469664" y="2247869"/>
                <a:ext cx="674103" cy="584356"/>
              </a:xfrm>
              <a:prstGeom prst="ellipse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" name="Овал 34"/>
              <p:cNvSpPr/>
              <p:nvPr/>
            </p:nvSpPr>
            <p:spPr>
              <a:xfrm>
                <a:off x="-972616" y="2521762"/>
                <a:ext cx="674103" cy="504056"/>
              </a:xfrm>
              <a:prstGeom prst="ellipse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" name="Овал 35"/>
              <p:cNvSpPr/>
              <p:nvPr/>
            </p:nvSpPr>
            <p:spPr>
              <a:xfrm>
                <a:off x="-1790233" y="3055952"/>
                <a:ext cx="674103" cy="504056"/>
              </a:xfrm>
              <a:prstGeom prst="ellipse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" name="Овал 36"/>
              <p:cNvSpPr/>
              <p:nvPr/>
            </p:nvSpPr>
            <p:spPr>
              <a:xfrm>
                <a:off x="-1309668" y="2836133"/>
                <a:ext cx="674103" cy="504056"/>
              </a:xfrm>
              <a:prstGeom prst="ellipse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8" name="Овал 37"/>
              <p:cNvSpPr/>
              <p:nvPr/>
            </p:nvSpPr>
            <p:spPr>
              <a:xfrm>
                <a:off x="-2455814" y="3058249"/>
                <a:ext cx="674103" cy="504056"/>
              </a:xfrm>
              <a:prstGeom prst="ellipse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39" name="Скругленный прямоугольник 38"/>
            <p:cNvSpPr/>
            <p:nvPr/>
          </p:nvSpPr>
          <p:spPr>
            <a:xfrm>
              <a:off x="2065317" y="2372415"/>
              <a:ext cx="1950893" cy="68872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2410924" y="2894365"/>
            <a:ext cx="25806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Comic Sans MS" panose="030F0702030302020204" pitchFamily="66" charset="0"/>
              </a:rPr>
              <a:t>Посоветоваться с </a:t>
            </a:r>
            <a:r>
              <a:rPr lang="ru-RU" sz="1400" b="1" dirty="0" smtClean="0">
                <a:latin typeface="Comic Sans MS" panose="030F0702030302020204" pitchFamily="66" charset="0"/>
              </a:rPr>
              <a:t>мамой…</a:t>
            </a:r>
            <a:endParaRPr lang="ru-RU" sz="1400" b="1" dirty="0">
              <a:latin typeface="Comic Sans MS" panose="030F0702030302020204" pitchFamily="66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410924" y="3143058"/>
            <a:ext cx="24475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Comic Sans MS" panose="030F0702030302020204" pitchFamily="66" charset="0"/>
              </a:rPr>
              <a:t>Сходить в </a:t>
            </a:r>
            <a:r>
              <a:rPr lang="ru-RU" sz="1400" b="1" dirty="0" smtClean="0">
                <a:latin typeface="Comic Sans MS" panose="030F0702030302020204" pitchFamily="66" charset="0"/>
              </a:rPr>
              <a:t>ветеринару!</a:t>
            </a:r>
            <a:endParaRPr lang="ru-RU" sz="1400" b="1" dirty="0">
              <a:latin typeface="Comic Sans MS" panose="030F0702030302020204" pitchFamily="66" charset="0"/>
            </a:endParaRPr>
          </a:p>
        </p:txBody>
      </p:sp>
      <p:grpSp>
        <p:nvGrpSpPr>
          <p:cNvPr id="54" name="Группа 53"/>
          <p:cNvGrpSpPr/>
          <p:nvPr/>
        </p:nvGrpSpPr>
        <p:grpSpPr>
          <a:xfrm>
            <a:off x="5620895" y="1929482"/>
            <a:ext cx="3384951" cy="1699388"/>
            <a:chOff x="1633732" y="1989443"/>
            <a:chExt cx="3069997" cy="1699388"/>
          </a:xfrm>
        </p:grpSpPr>
        <p:grpSp>
          <p:nvGrpSpPr>
            <p:cNvPr id="55" name="Группа 54"/>
            <p:cNvGrpSpPr/>
            <p:nvPr/>
          </p:nvGrpSpPr>
          <p:grpSpPr>
            <a:xfrm>
              <a:off x="1633732" y="1989443"/>
              <a:ext cx="3069997" cy="1699388"/>
              <a:chOff x="-3193768" y="2122748"/>
              <a:chExt cx="3069997" cy="1699388"/>
            </a:xfrm>
          </p:grpSpPr>
          <p:sp>
            <p:nvSpPr>
              <p:cNvPr id="57" name="Овал 56"/>
              <p:cNvSpPr/>
              <p:nvPr/>
            </p:nvSpPr>
            <p:spPr>
              <a:xfrm>
                <a:off x="-2977234" y="2842224"/>
                <a:ext cx="674103" cy="763888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8" name="Овал 57"/>
              <p:cNvSpPr/>
              <p:nvPr/>
            </p:nvSpPr>
            <p:spPr>
              <a:xfrm>
                <a:off x="-2213581" y="2122748"/>
                <a:ext cx="863740" cy="651041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9" name="Овал 58"/>
              <p:cNvSpPr/>
              <p:nvPr/>
            </p:nvSpPr>
            <p:spPr>
              <a:xfrm>
                <a:off x="-2762183" y="2247869"/>
                <a:ext cx="738238" cy="533716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0" name="Овал 59"/>
              <p:cNvSpPr/>
              <p:nvPr/>
            </p:nvSpPr>
            <p:spPr>
              <a:xfrm>
                <a:off x="-3193768" y="2505719"/>
                <a:ext cx="674103" cy="603209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1" name="Овал 60"/>
              <p:cNvSpPr/>
              <p:nvPr/>
            </p:nvSpPr>
            <p:spPr>
              <a:xfrm>
                <a:off x="-1469664" y="2247869"/>
                <a:ext cx="834099" cy="584356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2" name="Овал 61"/>
              <p:cNvSpPr/>
              <p:nvPr/>
            </p:nvSpPr>
            <p:spPr>
              <a:xfrm>
                <a:off x="-797874" y="2521762"/>
                <a:ext cx="674103" cy="67268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3" name="Овал 62"/>
              <p:cNvSpPr/>
              <p:nvPr/>
            </p:nvSpPr>
            <p:spPr>
              <a:xfrm>
                <a:off x="-1790233" y="3055952"/>
                <a:ext cx="674103" cy="766184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4" name="Овал 63"/>
              <p:cNvSpPr/>
              <p:nvPr/>
            </p:nvSpPr>
            <p:spPr>
              <a:xfrm>
                <a:off x="-1309668" y="2836132"/>
                <a:ext cx="848845" cy="76998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5" name="Овал 64"/>
              <p:cNvSpPr/>
              <p:nvPr/>
            </p:nvSpPr>
            <p:spPr>
              <a:xfrm>
                <a:off x="-2455814" y="3058248"/>
                <a:ext cx="819875" cy="763887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56" name="Скругленный прямоугольник 55"/>
            <p:cNvSpPr/>
            <p:nvPr/>
          </p:nvSpPr>
          <p:spPr>
            <a:xfrm>
              <a:off x="2065317" y="2372415"/>
              <a:ext cx="1964309" cy="97482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6" name="Скругленный прямоугольник 65"/>
            <p:cNvSpPr/>
            <p:nvPr/>
          </p:nvSpPr>
          <p:spPr>
            <a:xfrm>
              <a:off x="2065317" y="2524815"/>
              <a:ext cx="2301360" cy="46666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6106255" y="2346781"/>
            <a:ext cx="26764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Comic Sans MS" panose="030F0702030302020204" pitchFamily="66" charset="0"/>
              </a:rPr>
              <a:t>Заморозить лапу </a:t>
            </a:r>
            <a:r>
              <a:rPr lang="ru-RU" sz="1400" b="1" dirty="0" smtClean="0">
                <a:latin typeface="Comic Sans MS" panose="030F0702030302020204" pitchFamily="66" charset="0"/>
              </a:rPr>
              <a:t>собаке…</a:t>
            </a:r>
            <a:endParaRPr lang="ru-RU" sz="1400" b="1" dirty="0">
              <a:latin typeface="Comic Sans MS" panose="030F0702030302020204" pitchFamily="66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854482" y="2608665"/>
            <a:ext cx="31799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Comic Sans MS" panose="030F0702030302020204" pitchFamily="66" charset="0"/>
              </a:rPr>
              <a:t>Замотать лапу клейкой лентой</a:t>
            </a:r>
            <a:endParaRPr lang="ru-RU" sz="1400" b="1" dirty="0">
              <a:latin typeface="Comic Sans MS" panose="030F0702030302020204" pitchFamily="66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330539" y="2913445"/>
            <a:ext cx="18385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Comic Sans MS" panose="030F0702030302020204" pitchFamily="66" charset="0"/>
              </a:rPr>
              <a:t>Само </a:t>
            </a:r>
            <a:r>
              <a:rPr lang="ru-RU" sz="1400" b="1" dirty="0" smtClean="0">
                <a:latin typeface="Comic Sans MS" panose="030F0702030302020204" pitchFamily="66" charset="0"/>
              </a:rPr>
              <a:t>пройдет!</a:t>
            </a:r>
            <a:endParaRPr lang="ru-RU" sz="1400" b="1" dirty="0">
              <a:latin typeface="Comic Sans MS" panose="030F0702030302020204" pitchFamily="66" charset="0"/>
            </a:endParaRPr>
          </a:p>
        </p:txBody>
      </p:sp>
      <p:pic>
        <p:nvPicPr>
          <p:cNvPr id="18" name="Picture 2" descr="C:\Users\nadezhda.kosheleva.LIGAINTERNET\Downloads\баба-яга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6726327" y="3387695"/>
            <a:ext cx="2377308" cy="319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97798" y="4982970"/>
            <a:ext cx="2257388" cy="1930204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1764261" y="352876"/>
            <a:ext cx="2489787" cy="738664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Советуйся с родителями! </a:t>
            </a:r>
          </a:p>
          <a:p>
            <a:r>
              <a:rPr lang="ru-RU" sz="1400" b="1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Научись понимать, какая информация правильная</a:t>
            </a:r>
            <a:r>
              <a:rPr lang="ru-RU" sz="1400" b="1" dirty="0" smtClean="0">
                <a:solidFill>
                  <a:srgbClr val="006600"/>
                </a:solidFill>
              </a:rPr>
              <a:t>!</a:t>
            </a:r>
            <a:endParaRPr lang="ru-RU" sz="1400" b="1" dirty="0">
              <a:solidFill>
                <a:srgbClr val="006600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7162" y="1450873"/>
            <a:ext cx="1140095" cy="1579955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5888583" y="-962"/>
            <a:ext cx="15166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Пример</a:t>
            </a:r>
            <a:endParaRPr lang="ru-RU" sz="2800" b="1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7254787" y="0"/>
            <a:ext cx="8242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№ 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ru-RU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60184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757 -0.14825 L -0.01545 0.00208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97" y="75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524 -0.18479 L -0.01545 0.00208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0" y="9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000"/>
                            </p:stCondLst>
                            <p:childTnLst>
                              <p:par>
                                <p:cTn id="6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08 -0.23058 L -0.01545 0.00208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7" y="116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934 -0.21628 L 2.77778E-6 -7.33287E-7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76" y="108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500"/>
                            </p:stCondLst>
                            <p:childTnLst>
                              <p:par>
                                <p:cTn id="8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15 -0.25306 L -1.94444E-6 -7.47166E-7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83" y="12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000"/>
                            </p:stCondLst>
                            <p:childTnLst>
                              <p:par>
                                <p:cTn id="10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5" grpId="0"/>
      <p:bldP spid="30" grpId="0"/>
      <p:bldP spid="30" grpId="1"/>
      <p:bldP spid="16" grpId="0"/>
      <p:bldP spid="16" grpId="2"/>
      <p:bldP spid="27" grpId="0"/>
      <p:bldP spid="27" grpId="1"/>
      <p:bldP spid="28" grpId="0"/>
      <p:bldP spid="28" grpId="1"/>
      <p:bldP spid="29" grpId="0"/>
      <p:bldP spid="29" grpId="1"/>
      <p:bldP spid="41" grpId="0" animBg="1"/>
      <p:bldP spid="42" grpId="0"/>
      <p:bldP spid="43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16089</TotalTime>
  <Words>320</Words>
  <Application>Microsoft Office PowerPoint</Application>
  <PresentationFormat>Экран (4:3)</PresentationFormat>
  <Paragraphs>110</Paragraphs>
  <Slides>17</Slides>
  <Notes>9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Безопасный Интернет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Интернет в мобильном телефоне </vt:lpstr>
      <vt:lpstr>Цени свое время </vt:lpstr>
      <vt:lpstr>Слайд 15</vt:lpstr>
      <vt:lpstr>Слайд 16</vt:lpstr>
      <vt:lpstr>Слайд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Viktor Popov</dc:creator>
  <cp:lastModifiedBy>хозяин</cp:lastModifiedBy>
  <cp:revision>294</cp:revision>
  <cp:lastPrinted>2013-11-14T18:30:43Z</cp:lastPrinted>
  <dcterms:created xsi:type="dcterms:W3CDTF">2013-10-11T13:46:10Z</dcterms:created>
  <dcterms:modified xsi:type="dcterms:W3CDTF">2017-10-14T07:02:45Z</dcterms:modified>
</cp:coreProperties>
</file>