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2" r:id="rId4"/>
    <p:sldId id="263" r:id="rId5"/>
    <p:sldId id="264" r:id="rId6"/>
    <p:sldId id="269" r:id="rId7"/>
    <p:sldId id="270" r:id="rId8"/>
    <p:sldId id="268" r:id="rId9"/>
    <p:sldId id="258" r:id="rId10"/>
    <p:sldId id="267" r:id="rId11"/>
    <p:sldId id="272" r:id="rId12"/>
    <p:sldId id="273" r:id="rId13"/>
    <p:sldId id="259" r:id="rId14"/>
    <p:sldId id="260" r:id="rId15"/>
    <p:sldId id="271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034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5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0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6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1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2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0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1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8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6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C85F-0985-4642-801E-C3413CB4733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4527-08A6-4A63-B784-84381244C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9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gela\Desktop\КОНКУРС\для презентации\1679568691_bogatyr-club-p-fon-dlya-prezentatsii-stolovaya-instagram-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" y="30462"/>
            <a:ext cx="9131620" cy="68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068960"/>
            <a:ext cx="4824536" cy="122413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ea typeface="+mn-ea"/>
                <a:cs typeface="+mn-cs"/>
              </a:rPr>
              <a:t>Наша школьная столовая.</a:t>
            </a:r>
            <a:br>
              <a:rPr lang="ru-RU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ea typeface="+mn-ea"/>
                <a:cs typeface="+mn-cs"/>
              </a:rPr>
            </a:br>
            <a:r>
              <a:rPr lang="ru-RU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ea typeface="+mn-ea"/>
                <a:cs typeface="+mn-cs"/>
              </a:rPr>
              <a:t>Все слагаемые вкусной и здоровой </a:t>
            </a:r>
            <a:r>
              <a:rPr lang="ru-RU" sz="49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ea typeface="+mn-ea"/>
                <a:cs typeface="+mn-cs"/>
              </a:rPr>
              <a:t>пищи.</a:t>
            </a:r>
            <a:r>
              <a:rPr lang="ru-RU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ea typeface="+mn-ea"/>
                <a:cs typeface="+mn-cs"/>
              </a:rPr>
              <a:t/>
            </a:r>
            <a:br>
              <a:rPr lang="ru-RU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0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55"/>
            <a:ext cx="9124781" cy="684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6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568"/>
            <a:ext cx="9204078" cy="682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96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07288" cy="106613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Профессионализм и многолетний стаж поваров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Angela\Desktop\15-09-2023_15-02-16\IMG_20230913_085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400600" cy="549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5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gela\Desktop\1679568717_bogatyr-club-p-fon-dlya-prezentatsii-stolovaya-instagram-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7"/>
            <a:ext cx="9468544" cy="68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 descr="C:\Users\Angela\Desktop\обед 12+\IMG_20230911_14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51374"/>
            <a:ext cx="6453868" cy="48404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gela\Desktop\1679568717_bogatyr-club-p-fon-dlya-prezentatsii-stolovaya-instagram-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3314" name="Picture 2" descr="C:\Users\Angela\Desktop\обед7-11\IMG_20230907_121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5628117" cy="42210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gela\Desktop\1679568717_bogatyr-club-p-fon-dlya-prezentatsii-stolovaya-instagram-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4338" name="Picture 2" descr="C:\Users\Angela\Desktop\обед7-11\IMG_20230913_094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00" y="2263892"/>
            <a:ext cx="6527900" cy="45662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gela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67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gela\Desktop\15-09-2023_13-21-59\IMG_20230915_121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1" y="-4576"/>
            <a:ext cx="9169751" cy="687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gela\Desktop\15-09-2023_13-21-59\IMG_20230915_122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92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Уютный обеденный зал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gela\Desktop\КОНКУРС\для 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" y="24852"/>
            <a:ext cx="9115125" cy="68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gela\Desktop\15-09-2023_13-21-59\IMG_20230915_1220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409479" cy="32689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ngela\Desktop\КОНКУРС\для 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7" y="0"/>
            <a:ext cx="9345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gela\Desktop\15-09-2023_13-21-59\IMG_20230915_121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55"/>
            <a:ext cx="5377742" cy="38448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86"/>
            <a:ext cx="9119905" cy="683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4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Умелые повара.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Angela\Desktop\15-09-2023_15-02-16\IMG_20230913_090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gela\Desktop\15-09-2023_15-02-16\IMG_20230913_090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600400" cy="49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gela\Desktop\1679568691_bogatyr-club-p-fon-dlya-prezentatsii-stolovaya-instagram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Продуманное меню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58194"/>
              </p:ext>
            </p:extLst>
          </p:nvPr>
        </p:nvGraphicFramePr>
        <p:xfrm>
          <a:off x="2771800" y="1976276"/>
          <a:ext cx="4536504" cy="361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2"/>
                <a:gridCol w="2268252"/>
              </a:tblGrid>
              <a:tr h="36164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C:\Users\Angela\AppData\Local\Temp\7zO4A56C0A3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93" y="2032055"/>
            <a:ext cx="2607259" cy="36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gela\AppData\Local\Temp\7zO4A516524\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91746"/>
            <a:ext cx="2665373" cy="36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17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Наша школьная столовая. Все слагаемые вкусной и здоровой пищи. </vt:lpstr>
      <vt:lpstr>Презентация PowerPoint</vt:lpstr>
      <vt:lpstr>Уютный обеденный зал</vt:lpstr>
      <vt:lpstr>Презентация PowerPoint</vt:lpstr>
      <vt:lpstr>Презентация PowerPoint</vt:lpstr>
      <vt:lpstr>Презентация PowerPoint</vt:lpstr>
      <vt:lpstr>Презентация PowerPoint</vt:lpstr>
      <vt:lpstr>Умелые повара.</vt:lpstr>
      <vt:lpstr>Продуманное меню</vt:lpstr>
      <vt:lpstr>Презентация PowerPoint</vt:lpstr>
      <vt:lpstr>Презентация PowerPoint</vt:lpstr>
      <vt:lpstr>Профессионализм и многолетний стаж поваров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Angela</dc:creator>
  <cp:lastModifiedBy>Angela</cp:lastModifiedBy>
  <cp:revision>16</cp:revision>
  <dcterms:created xsi:type="dcterms:W3CDTF">2023-09-13T11:32:10Z</dcterms:created>
  <dcterms:modified xsi:type="dcterms:W3CDTF">2023-09-15T13:02:42Z</dcterms:modified>
</cp:coreProperties>
</file>