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62" r:id="rId4"/>
    <p:sldId id="263" r:id="rId5"/>
    <p:sldId id="264" r:id="rId6"/>
    <p:sldId id="269" r:id="rId7"/>
    <p:sldId id="270" r:id="rId8"/>
    <p:sldId id="268" r:id="rId9"/>
    <p:sldId id="258" r:id="rId10"/>
    <p:sldId id="267" r:id="rId11"/>
    <p:sldId id="272" r:id="rId12"/>
    <p:sldId id="273" r:id="rId13"/>
    <p:sldId id="259" r:id="rId14"/>
    <p:sldId id="260" r:id="rId15"/>
    <p:sldId id="271" r:id="rId16"/>
    <p:sldId id="26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87034" autoAdjust="0"/>
  </p:normalViewPr>
  <p:slideViewPr>
    <p:cSldViewPr>
      <p:cViewPr varScale="1">
        <p:scale>
          <a:sx n="64" d="100"/>
          <a:sy n="64" d="100"/>
        </p:scale>
        <p:origin x="-156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9C85F-0985-4642-801E-C3413CB47332}" type="datetimeFigureOut">
              <a:rPr lang="ru-RU" smtClean="0"/>
              <a:t>15.09.2023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34527-08A6-4A63-B784-84381244C2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257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9C85F-0985-4642-801E-C3413CB47332}" type="datetimeFigureOut">
              <a:rPr lang="ru-RU" smtClean="0"/>
              <a:t>15.09.2023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34527-08A6-4A63-B784-84381244C2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752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9C85F-0985-4642-801E-C3413CB47332}" type="datetimeFigureOut">
              <a:rPr lang="ru-RU" smtClean="0"/>
              <a:t>15.09.2023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34527-08A6-4A63-B784-84381244C2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2107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9C85F-0985-4642-801E-C3413CB47332}" type="datetimeFigureOut">
              <a:rPr lang="ru-RU" smtClean="0"/>
              <a:t>15.09.2023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34527-08A6-4A63-B784-84381244C2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866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9C85F-0985-4642-801E-C3413CB47332}" type="datetimeFigureOut">
              <a:rPr lang="ru-RU" smtClean="0"/>
              <a:t>15.09.2023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34527-08A6-4A63-B784-84381244C2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0314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9C85F-0985-4642-801E-C3413CB47332}" type="datetimeFigureOut">
              <a:rPr lang="ru-RU" smtClean="0"/>
              <a:t>15.09.2023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34527-08A6-4A63-B784-84381244C2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622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9C85F-0985-4642-801E-C3413CB47332}" type="datetimeFigureOut">
              <a:rPr lang="ru-RU" smtClean="0"/>
              <a:t>15.09.2023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34527-08A6-4A63-B784-84381244C2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908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9C85F-0985-4642-801E-C3413CB47332}" type="datetimeFigureOut">
              <a:rPr lang="ru-RU" smtClean="0"/>
              <a:t>15.09.2023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34527-08A6-4A63-B784-84381244C2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7312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9C85F-0985-4642-801E-C3413CB47332}" type="datetimeFigureOut">
              <a:rPr lang="ru-RU" smtClean="0"/>
              <a:t>15.09.2023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34527-08A6-4A63-B784-84381244C2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1317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9C85F-0985-4642-801E-C3413CB47332}" type="datetimeFigureOut">
              <a:rPr lang="ru-RU" smtClean="0"/>
              <a:t>15.09.2023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34527-08A6-4A63-B784-84381244C2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180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9C85F-0985-4642-801E-C3413CB47332}" type="datetimeFigureOut">
              <a:rPr lang="ru-RU" smtClean="0"/>
              <a:t>15.09.2023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34527-08A6-4A63-B784-84381244C2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2064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E9C85F-0985-4642-801E-C3413CB47332}" type="datetimeFigureOut">
              <a:rPr lang="ru-RU" smtClean="0"/>
              <a:t>15.09.2023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F34527-08A6-4A63-B784-84381244C2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0797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ngela\Desktop\КОНКУРС\для презентации\1679568691_bogatyr-club-p-fon-dlya-prezentatsii-stolovaya-instagram-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24" y="30462"/>
            <a:ext cx="9131620" cy="6827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3068960"/>
            <a:ext cx="4824536" cy="1224136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ru-RU" b="1" spc="300" dirty="0">
                <a:ln w="11430" cmpd="sng">
                  <a:solidFill>
                    <a:srgbClr val="4F81BD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4F81BD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4F81BD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4F81BD">
                      <a:satMod val="220000"/>
                      <a:alpha val="35000"/>
                    </a:srgbClr>
                  </a:glow>
                </a:effectLst>
                <a:ea typeface="+mn-ea"/>
                <a:cs typeface="+mn-cs"/>
              </a:rPr>
              <a:t>Наша школьная столовая.</a:t>
            </a:r>
            <a:br>
              <a:rPr lang="ru-RU" b="1" spc="300" dirty="0">
                <a:ln w="11430" cmpd="sng">
                  <a:solidFill>
                    <a:srgbClr val="4F81BD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4F81BD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4F81BD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4F81BD">
                      <a:satMod val="220000"/>
                      <a:alpha val="35000"/>
                    </a:srgbClr>
                  </a:glow>
                </a:effectLst>
                <a:ea typeface="+mn-ea"/>
                <a:cs typeface="+mn-cs"/>
              </a:rPr>
            </a:br>
            <a:r>
              <a:rPr lang="ru-RU" b="1" spc="300" dirty="0">
                <a:ln w="11430" cmpd="sng">
                  <a:solidFill>
                    <a:srgbClr val="4F81BD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4F81BD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4F81BD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4F81BD">
                      <a:satMod val="220000"/>
                      <a:alpha val="35000"/>
                    </a:srgbClr>
                  </a:glow>
                </a:effectLst>
                <a:ea typeface="+mn-ea"/>
                <a:cs typeface="+mn-cs"/>
              </a:rPr>
              <a:t>Все слагаемые вкусной и здоровой </a:t>
            </a:r>
            <a:r>
              <a:rPr lang="ru-RU" sz="4900" b="1" spc="300" dirty="0">
                <a:ln w="11430" cmpd="sng">
                  <a:solidFill>
                    <a:srgbClr val="4F81BD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4F81BD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4F81BD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4F81BD">
                      <a:satMod val="220000"/>
                      <a:alpha val="35000"/>
                    </a:srgbClr>
                  </a:glow>
                </a:effectLst>
                <a:ea typeface="+mn-ea"/>
                <a:cs typeface="+mn-cs"/>
              </a:rPr>
              <a:t>пищи.</a:t>
            </a:r>
            <a:r>
              <a:rPr lang="ru-RU" sz="5400" b="1" spc="300" dirty="0">
                <a:ln w="11430" cmpd="sng">
                  <a:solidFill>
                    <a:srgbClr val="4F81BD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4F81BD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4F81BD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4F81BD">
                      <a:satMod val="220000"/>
                      <a:alpha val="35000"/>
                    </a:srgbClr>
                  </a:glow>
                </a:effectLst>
                <a:ea typeface="+mn-ea"/>
                <a:cs typeface="+mn-cs"/>
              </a:rPr>
              <a:t/>
            </a:r>
            <a:br>
              <a:rPr lang="ru-RU" sz="5400" b="1" spc="300" dirty="0">
                <a:ln w="11430" cmpd="sng">
                  <a:solidFill>
                    <a:srgbClr val="4F81BD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4F81BD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4F81BD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4F81BD">
                      <a:satMod val="220000"/>
                      <a:alpha val="35000"/>
                    </a:srgbClr>
                  </a:glow>
                </a:effectLst>
                <a:ea typeface="+mn-ea"/>
                <a:cs typeface="+mn-cs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4095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0255"/>
            <a:ext cx="9124781" cy="6843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8609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5568"/>
            <a:ext cx="9204078" cy="6822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69614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507288" cy="1066130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Профессионализм и многолетний стаж поваров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3074" name="Picture 2" descr="C:\Users\Angela\Desktop\15-09-2023_15-02-16\IMG_20230913_08583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340768"/>
            <a:ext cx="5400600" cy="549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64589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ngela\Desktop\1679568717_bogatyr-club-p-fon-dlya-prezentatsii-stolovaya-instagram-5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997"/>
            <a:ext cx="9468544" cy="6836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936104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10242" name="Picture 2" descr="C:\Users\Angela\Desktop\обед 12+\IMG_20230911_1401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051374"/>
            <a:ext cx="6453868" cy="4840401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6263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ngela\Desktop\1679568717_bogatyr-club-p-fon-dlya-prezentatsii-stolovaya-instagram-5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64096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13314" name="Picture 2" descr="C:\Users\Angela\Desktop\обед7-11\IMG_20230907_1215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420888"/>
            <a:ext cx="5628117" cy="422108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7423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ngela\Desktop\1679568717_bogatyr-club-p-fon-dlya-prezentatsii-stolovaya-instagram-5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64096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14338" name="Picture 2" descr="C:\Users\Angela\Desktop\обед7-11\IMG_20230913_0942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6100" y="2263892"/>
            <a:ext cx="6527900" cy="456626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5663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ngela\Desktop\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2675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ngela\Desktop\15-09-2023_13-21-59\IMG_20230915_12133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51" y="-4576"/>
            <a:ext cx="9169751" cy="6877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0719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ngela\Desktop\15-09-2023_13-21-59\IMG_20230915_12224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0"/>
            <a:ext cx="9505056" cy="9294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Уютный обеденный зал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21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Angela\Desktop\КОНКУРС\для презентации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75" y="24852"/>
            <a:ext cx="9115125" cy="6833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ngela\Desktop\15-09-2023_13-21-59\IMG_20230915_12204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92696"/>
            <a:ext cx="5409479" cy="326896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8463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Angela\Desktop\КОНКУРС\для презентации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57" y="0"/>
            <a:ext cx="93450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Angela\Desktop\15-09-2023_13-21-59\IMG_20230915_1219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255"/>
            <a:ext cx="5377742" cy="384480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803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586"/>
            <a:ext cx="9119905" cy="6839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6277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613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2432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Умелые повара.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9218" name="Picture 2" descr="C:\Users\Angela\Desktop\15-09-2023_15-02-16\IMG_20230913_09022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0768"/>
            <a:ext cx="3600400" cy="4800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Angela\Desktop\15-09-2023_15-02-16\IMG_20230913_09034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196752"/>
            <a:ext cx="3600400" cy="4940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859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ngela\Desktop\1679568691_bogatyr-club-p-fon-dlya-prezentatsii-stolovaya-instagram-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9144000" cy="6099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Продуманное меню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9558194"/>
              </p:ext>
            </p:extLst>
          </p:nvPr>
        </p:nvGraphicFramePr>
        <p:xfrm>
          <a:off x="2771800" y="1976276"/>
          <a:ext cx="4536504" cy="36164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8252"/>
                <a:gridCol w="2268252"/>
              </a:tblGrid>
              <a:tr h="361646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8194" name="Picture 2" descr="C:\Users\Angela\AppData\Local\Temp\7zO4A56C0A3\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593" y="2032055"/>
            <a:ext cx="2607259" cy="3616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Angela\AppData\Local\Temp\7zO4A516524\0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991746"/>
            <a:ext cx="2665373" cy="3697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8331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17</Words>
  <Application>Microsoft Office PowerPoint</Application>
  <PresentationFormat>Экран (4:3)</PresentationFormat>
  <Paragraphs>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Наша школьная столовая. Все слагаемые вкусной и здоровой пищи. </vt:lpstr>
      <vt:lpstr>Презентация PowerPoint</vt:lpstr>
      <vt:lpstr>Уютный обеденный зал</vt:lpstr>
      <vt:lpstr>Презентация PowerPoint</vt:lpstr>
      <vt:lpstr>Презентация PowerPoint</vt:lpstr>
      <vt:lpstr>Презентация PowerPoint</vt:lpstr>
      <vt:lpstr>Презентация PowerPoint</vt:lpstr>
      <vt:lpstr>Умелые повара.</vt:lpstr>
      <vt:lpstr>Продуманное меню</vt:lpstr>
      <vt:lpstr>Презентация PowerPoint</vt:lpstr>
      <vt:lpstr>Презентация PowerPoint</vt:lpstr>
      <vt:lpstr>Профессионализм и многолетний стаж поваров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Angela</dc:creator>
  <cp:lastModifiedBy>Angela</cp:lastModifiedBy>
  <cp:revision>16</cp:revision>
  <dcterms:created xsi:type="dcterms:W3CDTF">2023-09-13T11:32:10Z</dcterms:created>
  <dcterms:modified xsi:type="dcterms:W3CDTF">2023-09-15T13:02:42Z</dcterms:modified>
</cp:coreProperties>
</file>