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5"/>
  </p:notesMasterIdLst>
  <p:sldIdLst>
    <p:sldId id="256" r:id="rId2"/>
    <p:sldId id="257" r:id="rId3"/>
    <p:sldId id="267" r:id="rId4"/>
    <p:sldId id="266" r:id="rId5"/>
    <p:sldId id="273" r:id="rId6"/>
    <p:sldId id="274" r:id="rId7"/>
    <p:sldId id="258" r:id="rId8"/>
    <p:sldId id="260" r:id="rId9"/>
    <p:sldId id="259" r:id="rId10"/>
    <p:sldId id="261" r:id="rId11"/>
    <p:sldId id="272" r:id="rId12"/>
    <p:sldId id="262" r:id="rId13"/>
    <p:sldId id="263" r:id="rId14"/>
    <p:sldId id="264" r:id="rId15"/>
    <p:sldId id="265" r:id="rId16"/>
    <p:sldId id="275" r:id="rId17"/>
    <p:sldId id="276" r:id="rId18"/>
    <p:sldId id="268" r:id="rId19"/>
    <p:sldId id="270" r:id="rId20"/>
    <p:sldId id="269" r:id="rId21"/>
    <p:sldId id="271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EBCCF-A4F9-4507-AEA3-DBA6E77C87C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0D1989-B730-423E-AD5A-F8D507F7E23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сомнение в полноте и прочности знаний;</a:t>
          </a:r>
          <a:endParaRPr lang="ru-RU" sz="1600" dirty="0"/>
        </a:p>
      </dgm:t>
    </dgm:pt>
    <dgm:pt modelId="{E604DC7E-606B-4D11-B7CF-A24D2E5CE3E8}" type="parTrans" cxnId="{EB16ACB2-9F03-4FE3-9FA7-658D1FF8DD9E}">
      <dgm:prSet/>
      <dgm:spPr/>
      <dgm:t>
        <a:bodyPr/>
        <a:lstStyle/>
        <a:p>
          <a:endParaRPr lang="ru-RU"/>
        </a:p>
      </dgm:t>
    </dgm:pt>
    <dgm:pt modelId="{49E3A105-F607-4755-8E15-8F8A18E9ADFE}" type="sibTrans" cxnId="{EB16ACB2-9F03-4FE3-9FA7-658D1FF8DD9E}">
      <dgm:prSet/>
      <dgm:spPr/>
      <dgm:t>
        <a:bodyPr/>
        <a:lstStyle/>
        <a:p>
          <a:endParaRPr lang="ru-RU"/>
        </a:p>
      </dgm:t>
    </dgm:pt>
    <dgm:pt modelId="{94B5BF07-BDBF-49E7-BEBA-2291FFBFB57D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сомнение в собственных способностях: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умение анализировать, концентрировать и распределять внимание;</a:t>
          </a:r>
          <a:endParaRPr lang="ru-RU" sz="1200" dirty="0"/>
        </a:p>
      </dgm:t>
    </dgm:pt>
    <dgm:pt modelId="{CF17773D-69DB-44DE-8162-6E6DBD96B58A}" type="parTrans" cxnId="{477D52C5-9274-42FF-B3C2-3CC7210510BF}">
      <dgm:prSet/>
      <dgm:spPr/>
      <dgm:t>
        <a:bodyPr/>
        <a:lstStyle/>
        <a:p>
          <a:endParaRPr lang="ru-RU"/>
        </a:p>
      </dgm:t>
    </dgm:pt>
    <dgm:pt modelId="{B5863BBE-927A-4664-9C37-2300D9C83FDF}" type="sibTrans" cxnId="{477D52C5-9274-42FF-B3C2-3CC7210510BF}">
      <dgm:prSet/>
      <dgm:spPr/>
      <dgm:t>
        <a:bodyPr/>
        <a:lstStyle/>
        <a:p>
          <a:endParaRPr lang="ru-RU"/>
        </a:p>
      </dgm:t>
    </dgm:pt>
    <dgm:pt modelId="{B1CC31DE-DAE8-41EB-BA84-A9788DA27F6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психофизические и личностные особенности: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быстрая утомляемость, тревожность, неуверенность в себе;</a:t>
          </a:r>
          <a:endParaRPr lang="ru-RU" sz="1200" dirty="0"/>
        </a:p>
      </dgm:t>
    </dgm:pt>
    <dgm:pt modelId="{134B4D3E-CAF3-400A-AE38-04863B0D2E8C}" type="parTrans" cxnId="{452D1DA5-5D56-4AC9-A598-EF64D46C9FC7}">
      <dgm:prSet/>
      <dgm:spPr/>
      <dgm:t>
        <a:bodyPr/>
        <a:lstStyle/>
        <a:p>
          <a:endParaRPr lang="ru-RU"/>
        </a:p>
      </dgm:t>
    </dgm:pt>
    <dgm:pt modelId="{7C68E207-CB31-4133-A3C4-9A873728A93F}" type="sibTrans" cxnId="{452D1DA5-5D56-4AC9-A598-EF64D46C9FC7}">
      <dgm:prSet/>
      <dgm:spPr/>
      <dgm:t>
        <a:bodyPr/>
        <a:lstStyle/>
        <a:p>
          <a:endParaRPr lang="ru-RU"/>
        </a:p>
      </dgm:t>
    </dgm:pt>
    <dgm:pt modelId="{C0D83FAC-87E2-4DC8-9184-08C426C87DD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стресс ответственности перед родителями и школой.</a:t>
          </a:r>
          <a:endParaRPr lang="ru-RU" dirty="0"/>
        </a:p>
      </dgm:t>
    </dgm:pt>
    <dgm:pt modelId="{95F25B4C-AE7B-4D66-B6A8-A41681896B10}" type="parTrans" cxnId="{A0A3FB88-97DB-4AF1-A9A0-8D0255B300D2}">
      <dgm:prSet/>
      <dgm:spPr/>
      <dgm:t>
        <a:bodyPr/>
        <a:lstStyle/>
        <a:p>
          <a:endParaRPr lang="ru-RU"/>
        </a:p>
      </dgm:t>
    </dgm:pt>
    <dgm:pt modelId="{D67A34CE-781B-4636-BD9D-A273453EBB7E}" type="sibTrans" cxnId="{A0A3FB88-97DB-4AF1-A9A0-8D0255B300D2}">
      <dgm:prSet/>
      <dgm:spPr/>
      <dgm:t>
        <a:bodyPr/>
        <a:lstStyle/>
        <a:p>
          <a:endParaRPr lang="ru-RU"/>
        </a:p>
      </dgm:t>
    </dgm:pt>
    <dgm:pt modelId="{96BC38C6-BDCE-4C7B-A56D-884F2A7861B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стресс незнакомой ситуации;</a:t>
          </a:r>
          <a:endParaRPr lang="ru-RU" sz="1600" dirty="0"/>
        </a:p>
      </dgm:t>
    </dgm:pt>
    <dgm:pt modelId="{DBA70C96-A5C1-42CA-9246-A6212FD94B77}" type="parTrans" cxnId="{307501D5-E05C-48FA-93D6-F092D46B799F}">
      <dgm:prSet/>
      <dgm:spPr/>
      <dgm:t>
        <a:bodyPr/>
        <a:lstStyle/>
        <a:p>
          <a:endParaRPr lang="ru-RU"/>
        </a:p>
      </dgm:t>
    </dgm:pt>
    <dgm:pt modelId="{C5456D78-6F4D-45E3-B2DF-9A5D3DA45394}" type="sibTrans" cxnId="{307501D5-E05C-48FA-93D6-F092D46B799F}">
      <dgm:prSet/>
      <dgm:spPr/>
      <dgm:t>
        <a:bodyPr/>
        <a:lstStyle/>
        <a:p>
          <a:endParaRPr lang="ru-RU"/>
        </a:p>
      </dgm:t>
    </dgm:pt>
    <dgm:pt modelId="{B3930F21-7ECD-4FDB-B6EA-897B6A8ABCA6}" type="pres">
      <dgm:prSet presAssocID="{9BAEBCCF-A4F9-4507-AEA3-DBA6E77C87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94F2B-0222-420E-82BB-04C95E5AA71D}" type="pres">
      <dgm:prSet presAssocID="{330D1989-B730-423E-AD5A-F8D507F7E23F}" presName="node" presStyleLbl="node1" presStyleIdx="0" presStyleCnt="5" custScaleY="112604" custLinFactNeighborX="-335" custLinFactNeighborY="1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A73E7-422A-4716-9156-2627B12AD81A}" type="pres">
      <dgm:prSet presAssocID="{49E3A105-F607-4755-8E15-8F8A18E9ADFE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7546567-BAF5-431F-9FCA-6E9CC5D32B8B}" type="pres">
      <dgm:prSet presAssocID="{49E3A105-F607-4755-8E15-8F8A18E9ADF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63CDFAB-8F55-4B85-9FA3-EC3510BF094D}" type="pres">
      <dgm:prSet presAssocID="{94B5BF07-BDBF-49E7-BEBA-2291FFBFB57D}" presName="node" presStyleLbl="node1" presStyleIdx="1" presStyleCnt="5" custScaleY="125210" custLinFactNeighborY="13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82CBD-4F23-4314-8DC7-1A02C3D60F00}" type="pres">
      <dgm:prSet presAssocID="{B5863BBE-927A-4664-9C37-2300D9C83FD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7773A34-26CB-4EDE-99EE-E2FBC1FF83EC}" type="pres">
      <dgm:prSet presAssocID="{B5863BBE-927A-4664-9C37-2300D9C83FD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ECA3E5E-4952-4F7E-9313-CF3FDEC0FFC2}" type="pres">
      <dgm:prSet presAssocID="{B1CC31DE-DAE8-41EB-BA84-A9788DA27F67}" presName="node" presStyleLbl="node1" presStyleIdx="2" presStyleCnt="5" custScaleY="114285" custLinFactNeighborY="-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BD605-DA54-40BE-AA87-465D1AE1FCE5}" type="pres">
      <dgm:prSet presAssocID="{7C68E207-CB31-4133-A3C4-9A873728A93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7E51AF5-9F5B-45EE-A5F8-D7A99E76FA07}" type="pres">
      <dgm:prSet presAssocID="{7C68E207-CB31-4133-A3C4-9A873728A93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78AB2E8-4EB1-490B-9CB7-61ED306D337E}" type="pres">
      <dgm:prSet presAssocID="{C0D83FAC-87E2-4DC8-9184-08C426C87DD7}" presName="node" presStyleLbl="node1" presStyleIdx="3" presStyleCnt="5" custScaleY="114284" custLinFactNeighborY="9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1D553-5818-4206-8802-6D7F6843395F}" type="pres">
      <dgm:prSet presAssocID="{D67A34CE-781B-4636-BD9D-A273453EBB7E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7D91C03-6EA5-438B-A201-CEC6BA089670}" type="pres">
      <dgm:prSet presAssocID="{D67A34CE-781B-4636-BD9D-A273453EBB7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24F27BB-2A61-4665-A861-CCAF342B825F}" type="pres">
      <dgm:prSet presAssocID="{96BC38C6-BDCE-4C7B-A56D-884F2A7861B8}" presName="node" presStyleLbl="node1" presStyleIdx="4" presStyleCnt="5" custScaleY="112604" custLinFactNeighborY="3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A2B6-589B-4DD6-8C9F-8DE8D4999B85}" type="presOf" srcId="{B5863BBE-927A-4664-9C37-2300D9C83FDF}" destId="{B5682CBD-4F23-4314-8DC7-1A02C3D60F00}" srcOrd="0" destOrd="0" presId="urn:microsoft.com/office/officeart/2005/8/layout/process5"/>
    <dgm:cxn modelId="{57E1B799-A7CF-47E8-A26D-8AFF59DFE2AF}" type="presOf" srcId="{7C68E207-CB31-4133-A3C4-9A873728A93F}" destId="{211BD605-DA54-40BE-AA87-465D1AE1FCE5}" srcOrd="0" destOrd="0" presId="urn:microsoft.com/office/officeart/2005/8/layout/process5"/>
    <dgm:cxn modelId="{B9BDF1D9-ED75-4B69-904F-9958EC5E37AC}" type="presOf" srcId="{D67A34CE-781B-4636-BD9D-A273453EBB7E}" destId="{D7D91C03-6EA5-438B-A201-CEC6BA089670}" srcOrd="1" destOrd="0" presId="urn:microsoft.com/office/officeart/2005/8/layout/process5"/>
    <dgm:cxn modelId="{F6A0947A-581A-4E67-A66E-6872D0672409}" type="presOf" srcId="{B1CC31DE-DAE8-41EB-BA84-A9788DA27F67}" destId="{DECA3E5E-4952-4F7E-9313-CF3FDEC0FFC2}" srcOrd="0" destOrd="0" presId="urn:microsoft.com/office/officeart/2005/8/layout/process5"/>
    <dgm:cxn modelId="{E490BF6A-ACCA-4079-AFCF-F9CC7B7A6C3F}" type="presOf" srcId="{96BC38C6-BDCE-4C7B-A56D-884F2A7861B8}" destId="{224F27BB-2A61-4665-A861-CCAF342B825F}" srcOrd="0" destOrd="0" presId="urn:microsoft.com/office/officeart/2005/8/layout/process5"/>
    <dgm:cxn modelId="{477D52C5-9274-42FF-B3C2-3CC7210510BF}" srcId="{9BAEBCCF-A4F9-4507-AEA3-DBA6E77C87CA}" destId="{94B5BF07-BDBF-49E7-BEBA-2291FFBFB57D}" srcOrd="1" destOrd="0" parTransId="{CF17773D-69DB-44DE-8162-6E6DBD96B58A}" sibTransId="{B5863BBE-927A-4664-9C37-2300D9C83FDF}"/>
    <dgm:cxn modelId="{E7B92F93-119B-4848-86C2-C78190262FFD}" type="presOf" srcId="{9BAEBCCF-A4F9-4507-AEA3-DBA6E77C87CA}" destId="{B3930F21-7ECD-4FDB-B6EA-897B6A8ABCA6}" srcOrd="0" destOrd="0" presId="urn:microsoft.com/office/officeart/2005/8/layout/process5"/>
    <dgm:cxn modelId="{17D2E630-EA45-4E3A-9972-50CA5F3C068D}" type="presOf" srcId="{C0D83FAC-87E2-4DC8-9184-08C426C87DD7}" destId="{978AB2E8-4EB1-490B-9CB7-61ED306D337E}" srcOrd="0" destOrd="0" presId="urn:microsoft.com/office/officeart/2005/8/layout/process5"/>
    <dgm:cxn modelId="{E8409D41-A395-466B-BA8B-7706501C10DC}" type="presOf" srcId="{7C68E207-CB31-4133-A3C4-9A873728A93F}" destId="{A7E51AF5-9F5B-45EE-A5F8-D7A99E76FA07}" srcOrd="1" destOrd="0" presId="urn:microsoft.com/office/officeart/2005/8/layout/process5"/>
    <dgm:cxn modelId="{8302A1D7-4CD2-4532-8C9C-96336BC282FB}" type="presOf" srcId="{B5863BBE-927A-4664-9C37-2300D9C83FDF}" destId="{07773A34-26CB-4EDE-99EE-E2FBC1FF83EC}" srcOrd="1" destOrd="0" presId="urn:microsoft.com/office/officeart/2005/8/layout/process5"/>
    <dgm:cxn modelId="{A0A3FB88-97DB-4AF1-A9A0-8D0255B300D2}" srcId="{9BAEBCCF-A4F9-4507-AEA3-DBA6E77C87CA}" destId="{C0D83FAC-87E2-4DC8-9184-08C426C87DD7}" srcOrd="3" destOrd="0" parTransId="{95F25B4C-AE7B-4D66-B6A8-A41681896B10}" sibTransId="{D67A34CE-781B-4636-BD9D-A273453EBB7E}"/>
    <dgm:cxn modelId="{307501D5-E05C-48FA-93D6-F092D46B799F}" srcId="{9BAEBCCF-A4F9-4507-AEA3-DBA6E77C87CA}" destId="{96BC38C6-BDCE-4C7B-A56D-884F2A7861B8}" srcOrd="4" destOrd="0" parTransId="{DBA70C96-A5C1-42CA-9246-A6212FD94B77}" sibTransId="{C5456D78-6F4D-45E3-B2DF-9A5D3DA45394}"/>
    <dgm:cxn modelId="{EB16ACB2-9F03-4FE3-9FA7-658D1FF8DD9E}" srcId="{9BAEBCCF-A4F9-4507-AEA3-DBA6E77C87CA}" destId="{330D1989-B730-423E-AD5A-F8D507F7E23F}" srcOrd="0" destOrd="0" parTransId="{E604DC7E-606B-4D11-B7CF-A24D2E5CE3E8}" sibTransId="{49E3A105-F607-4755-8E15-8F8A18E9ADFE}"/>
    <dgm:cxn modelId="{35852DE9-89FE-4D78-B002-C3A7E12BEC6C}" type="presOf" srcId="{49E3A105-F607-4755-8E15-8F8A18E9ADFE}" destId="{9DBA73E7-422A-4716-9156-2627B12AD81A}" srcOrd="0" destOrd="0" presId="urn:microsoft.com/office/officeart/2005/8/layout/process5"/>
    <dgm:cxn modelId="{58316065-E460-4C67-8D1F-AF069DB7AEC2}" type="presOf" srcId="{D67A34CE-781B-4636-BD9D-A273453EBB7E}" destId="{41D1D553-5818-4206-8802-6D7F6843395F}" srcOrd="0" destOrd="0" presId="urn:microsoft.com/office/officeart/2005/8/layout/process5"/>
    <dgm:cxn modelId="{452D1DA5-5D56-4AC9-A598-EF64D46C9FC7}" srcId="{9BAEBCCF-A4F9-4507-AEA3-DBA6E77C87CA}" destId="{B1CC31DE-DAE8-41EB-BA84-A9788DA27F67}" srcOrd="2" destOrd="0" parTransId="{134B4D3E-CAF3-400A-AE38-04863B0D2E8C}" sibTransId="{7C68E207-CB31-4133-A3C4-9A873728A93F}"/>
    <dgm:cxn modelId="{30044B2B-8927-4F8C-AE87-E2B132410A49}" type="presOf" srcId="{330D1989-B730-423E-AD5A-F8D507F7E23F}" destId="{4FD94F2B-0222-420E-82BB-04C95E5AA71D}" srcOrd="0" destOrd="0" presId="urn:microsoft.com/office/officeart/2005/8/layout/process5"/>
    <dgm:cxn modelId="{A441124F-C461-4785-89CE-5C2E7D3D251F}" type="presOf" srcId="{94B5BF07-BDBF-49E7-BEBA-2291FFBFB57D}" destId="{563CDFAB-8F55-4B85-9FA3-EC3510BF094D}" srcOrd="0" destOrd="0" presId="urn:microsoft.com/office/officeart/2005/8/layout/process5"/>
    <dgm:cxn modelId="{DA2891F0-982E-4435-ACE4-F99180E5EB03}" type="presOf" srcId="{49E3A105-F607-4755-8E15-8F8A18E9ADFE}" destId="{37546567-BAF5-431F-9FCA-6E9CC5D32B8B}" srcOrd="1" destOrd="0" presId="urn:microsoft.com/office/officeart/2005/8/layout/process5"/>
    <dgm:cxn modelId="{B5871FBE-0525-40DC-A570-44E2B1413715}" type="presParOf" srcId="{B3930F21-7ECD-4FDB-B6EA-897B6A8ABCA6}" destId="{4FD94F2B-0222-420E-82BB-04C95E5AA71D}" srcOrd="0" destOrd="0" presId="urn:microsoft.com/office/officeart/2005/8/layout/process5"/>
    <dgm:cxn modelId="{81EBC3AF-DA9F-436C-A1E4-239568680CCE}" type="presParOf" srcId="{B3930F21-7ECD-4FDB-B6EA-897B6A8ABCA6}" destId="{9DBA73E7-422A-4716-9156-2627B12AD81A}" srcOrd="1" destOrd="0" presId="urn:microsoft.com/office/officeart/2005/8/layout/process5"/>
    <dgm:cxn modelId="{CF09F715-0CA5-428E-B8E2-58CBDB3D7D1E}" type="presParOf" srcId="{9DBA73E7-422A-4716-9156-2627B12AD81A}" destId="{37546567-BAF5-431F-9FCA-6E9CC5D32B8B}" srcOrd="0" destOrd="0" presId="urn:microsoft.com/office/officeart/2005/8/layout/process5"/>
    <dgm:cxn modelId="{A3B780E3-853B-4113-A909-035A40836384}" type="presParOf" srcId="{B3930F21-7ECD-4FDB-B6EA-897B6A8ABCA6}" destId="{563CDFAB-8F55-4B85-9FA3-EC3510BF094D}" srcOrd="2" destOrd="0" presId="urn:microsoft.com/office/officeart/2005/8/layout/process5"/>
    <dgm:cxn modelId="{CE5D705D-B357-443E-AAB0-378E5D595B31}" type="presParOf" srcId="{B3930F21-7ECD-4FDB-B6EA-897B6A8ABCA6}" destId="{B5682CBD-4F23-4314-8DC7-1A02C3D60F00}" srcOrd="3" destOrd="0" presId="urn:microsoft.com/office/officeart/2005/8/layout/process5"/>
    <dgm:cxn modelId="{D65A50D6-9A3C-4428-ACDF-5FA10F732CD8}" type="presParOf" srcId="{B5682CBD-4F23-4314-8DC7-1A02C3D60F00}" destId="{07773A34-26CB-4EDE-99EE-E2FBC1FF83EC}" srcOrd="0" destOrd="0" presId="urn:microsoft.com/office/officeart/2005/8/layout/process5"/>
    <dgm:cxn modelId="{F379C97D-CFEA-49AD-B86C-F94FC52AD759}" type="presParOf" srcId="{B3930F21-7ECD-4FDB-B6EA-897B6A8ABCA6}" destId="{DECA3E5E-4952-4F7E-9313-CF3FDEC0FFC2}" srcOrd="4" destOrd="0" presId="urn:microsoft.com/office/officeart/2005/8/layout/process5"/>
    <dgm:cxn modelId="{54D2B9F2-4F1C-4B43-80F0-8F28DC8828AF}" type="presParOf" srcId="{B3930F21-7ECD-4FDB-B6EA-897B6A8ABCA6}" destId="{211BD605-DA54-40BE-AA87-465D1AE1FCE5}" srcOrd="5" destOrd="0" presId="urn:microsoft.com/office/officeart/2005/8/layout/process5"/>
    <dgm:cxn modelId="{955162AD-0C52-48C1-A00F-B34F5A1AABED}" type="presParOf" srcId="{211BD605-DA54-40BE-AA87-465D1AE1FCE5}" destId="{A7E51AF5-9F5B-45EE-A5F8-D7A99E76FA07}" srcOrd="0" destOrd="0" presId="urn:microsoft.com/office/officeart/2005/8/layout/process5"/>
    <dgm:cxn modelId="{E54FA2E5-73A1-487D-A78F-E55172C2AA58}" type="presParOf" srcId="{B3930F21-7ECD-4FDB-B6EA-897B6A8ABCA6}" destId="{978AB2E8-4EB1-490B-9CB7-61ED306D337E}" srcOrd="6" destOrd="0" presId="urn:microsoft.com/office/officeart/2005/8/layout/process5"/>
    <dgm:cxn modelId="{CC458908-C173-4C05-BE6F-FB60200D8EE7}" type="presParOf" srcId="{B3930F21-7ECD-4FDB-B6EA-897B6A8ABCA6}" destId="{41D1D553-5818-4206-8802-6D7F6843395F}" srcOrd="7" destOrd="0" presId="urn:microsoft.com/office/officeart/2005/8/layout/process5"/>
    <dgm:cxn modelId="{F3E62A6C-BD0E-429D-96B2-8470ED48A220}" type="presParOf" srcId="{41D1D553-5818-4206-8802-6D7F6843395F}" destId="{D7D91C03-6EA5-438B-A201-CEC6BA089670}" srcOrd="0" destOrd="0" presId="urn:microsoft.com/office/officeart/2005/8/layout/process5"/>
    <dgm:cxn modelId="{F18F4F3F-3D95-4156-B687-351F0B422127}" type="presParOf" srcId="{B3930F21-7ECD-4FDB-B6EA-897B6A8ABCA6}" destId="{224F27BB-2A61-4665-A861-CCAF342B825F}" srcOrd="8" destOrd="0" presId="urn:microsoft.com/office/officeart/2005/8/layout/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EE95B-C6A6-4F8A-9C27-C1C1991A30C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2CEF3-34DC-46E4-A6C2-30C3901DDDA3}">
      <dgm:prSet phldrT="[Текст]"/>
      <dgm:spPr/>
      <dgm:t>
        <a:bodyPr/>
        <a:lstStyle/>
        <a:p>
          <a:endParaRPr lang="ru-RU" dirty="0">
            <a:solidFill>
              <a:schemeClr val="accent3">
                <a:lumMod val="75000"/>
              </a:schemeClr>
            </a:solidFill>
          </a:endParaRPr>
        </a:p>
      </dgm:t>
    </dgm:pt>
    <dgm:pt modelId="{953F66F9-54A7-4CC6-8D6F-C3BB293290E8}" type="parTrans" cxnId="{C52CAA7D-C845-4B8A-9F1F-8F23BAAE68AE}">
      <dgm:prSet/>
      <dgm:spPr/>
      <dgm:t>
        <a:bodyPr/>
        <a:lstStyle/>
        <a:p>
          <a:endParaRPr lang="ru-RU"/>
        </a:p>
      </dgm:t>
    </dgm:pt>
    <dgm:pt modelId="{212937D3-FF04-4E7C-9BC6-212355EC30BB}" type="sibTrans" cxnId="{C52CAA7D-C845-4B8A-9F1F-8F23BAAE68AE}">
      <dgm:prSet/>
      <dgm:spPr/>
      <dgm:t>
        <a:bodyPr/>
        <a:lstStyle/>
        <a:p>
          <a:endParaRPr lang="ru-RU"/>
        </a:p>
      </dgm:t>
    </dgm:pt>
    <dgm:pt modelId="{0CFED9C4-F975-4433-AFE8-D1E37457BC9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Знакомство с нормативно-правовыми материалами Министерства образования Российской  Федерации, Министерства образования Саратовской области, управления образования Калининского МР о проведение ОГЭ и ЕГЭ. В ходе этой работы классному руководителю необходимо выявить степень информированности школьников о ОГЭ и ЕГЭ и ликвидировать пробелы.</a:t>
          </a:r>
          <a:endParaRPr lang="ru-RU" sz="1600" dirty="0">
            <a:solidFill>
              <a:schemeClr val="tx1"/>
            </a:solidFill>
          </a:endParaRPr>
        </a:p>
      </dgm:t>
    </dgm:pt>
    <dgm:pt modelId="{4E821441-C8BF-4B88-B4FD-05C617008570}" type="parTrans" cxnId="{35C960AF-26B7-4C67-9CA6-7A132B65974E}">
      <dgm:prSet/>
      <dgm:spPr/>
      <dgm:t>
        <a:bodyPr/>
        <a:lstStyle/>
        <a:p>
          <a:endParaRPr lang="ru-RU"/>
        </a:p>
      </dgm:t>
    </dgm:pt>
    <dgm:pt modelId="{2F78BF64-D594-4E51-9046-37F25FFE8021}" type="sibTrans" cxnId="{35C960AF-26B7-4C67-9CA6-7A132B65974E}">
      <dgm:prSet/>
      <dgm:spPr/>
      <dgm:t>
        <a:bodyPr/>
        <a:lstStyle/>
        <a:p>
          <a:endParaRPr lang="ru-RU"/>
        </a:p>
      </dgm:t>
    </dgm:pt>
    <dgm:pt modelId="{E22940D2-5252-4223-A504-C57E8B235F78}">
      <dgm:prSet phldrT="[Текст]"/>
      <dgm:spPr/>
      <dgm:t>
        <a:bodyPr/>
        <a:lstStyle/>
        <a:p>
          <a:endParaRPr lang="ru-RU" dirty="0" smtClean="0"/>
        </a:p>
      </dgm:t>
    </dgm:pt>
    <dgm:pt modelId="{6291D546-5F85-4678-B334-309A2E689C74}" type="parTrans" cxnId="{022DC2A3-8378-4C22-8077-48F161101210}">
      <dgm:prSet/>
      <dgm:spPr/>
      <dgm:t>
        <a:bodyPr/>
        <a:lstStyle/>
        <a:p>
          <a:endParaRPr lang="ru-RU"/>
        </a:p>
      </dgm:t>
    </dgm:pt>
    <dgm:pt modelId="{8FEF9A66-E911-4A42-9E68-BCF57EF1BB5F}" type="sibTrans" cxnId="{022DC2A3-8378-4C22-8077-48F161101210}">
      <dgm:prSet/>
      <dgm:spPr/>
      <dgm:t>
        <a:bodyPr/>
        <a:lstStyle/>
        <a:p>
          <a:endParaRPr lang="ru-RU"/>
        </a:p>
      </dgm:t>
    </dgm:pt>
    <dgm:pt modelId="{B46F3D37-B277-4050-9433-9D537C8D33E4}">
      <dgm:prSet phldrT="[Текст]"/>
      <dgm:spPr/>
      <dgm:t>
        <a:bodyPr/>
        <a:lstStyle/>
        <a:p>
          <a:endParaRPr lang="ru-RU" dirty="0"/>
        </a:p>
      </dgm:t>
    </dgm:pt>
    <dgm:pt modelId="{C6E80428-8ED7-4398-B75B-6595B611FDB6}" type="parTrans" cxnId="{132C40FA-EB27-43C7-8022-84E357A74CFF}">
      <dgm:prSet/>
      <dgm:spPr/>
      <dgm:t>
        <a:bodyPr/>
        <a:lstStyle/>
        <a:p>
          <a:endParaRPr lang="ru-RU"/>
        </a:p>
      </dgm:t>
    </dgm:pt>
    <dgm:pt modelId="{F84BD428-6790-4F85-9720-718393813658}" type="sibTrans" cxnId="{132C40FA-EB27-43C7-8022-84E357A74CFF}">
      <dgm:prSet/>
      <dgm:spPr/>
      <dgm:t>
        <a:bodyPr/>
        <a:lstStyle/>
        <a:p>
          <a:endParaRPr lang="ru-RU"/>
        </a:p>
      </dgm:t>
    </dgm:pt>
    <dgm:pt modelId="{87460F3C-DC94-4571-AC3A-EF9A14694DD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Проведение индивидуальной работы с отдельными учащимися, группами детей, имеющими проблемы в обучении или претендующими на медаль (аттестат особого образца).</a:t>
          </a:r>
          <a:endParaRPr lang="ru-RU" dirty="0"/>
        </a:p>
      </dgm:t>
    </dgm:pt>
    <dgm:pt modelId="{03450AAC-0F9A-4319-8201-C3AFF5C1CB22}" type="parTrans" cxnId="{76D18ED6-72EA-4CBA-AC7A-86751813CF78}">
      <dgm:prSet/>
      <dgm:spPr/>
      <dgm:t>
        <a:bodyPr/>
        <a:lstStyle/>
        <a:p>
          <a:endParaRPr lang="ru-RU"/>
        </a:p>
      </dgm:t>
    </dgm:pt>
    <dgm:pt modelId="{D85DCE49-FF2F-466D-BF2B-32A13B204F54}" type="sibTrans" cxnId="{76D18ED6-72EA-4CBA-AC7A-86751813CF78}">
      <dgm:prSet/>
      <dgm:spPr/>
      <dgm:t>
        <a:bodyPr/>
        <a:lstStyle/>
        <a:p>
          <a:endParaRPr lang="ru-RU"/>
        </a:p>
      </dgm:t>
    </dgm:pt>
    <dgm:pt modelId="{13AB846D-348F-4FB9-99E9-68859502924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Организация обсуждения новой формы аттестации в рамках одного или нескольких классов. Форма проведения может быть различной: «круглый стол», дискуссия,  дебаты и др. Предполагаемый итог- позитивное отношение школьников к проведению ОГЭ и ЕГЭ в районе;</a:t>
          </a:r>
          <a:endParaRPr lang="ru-RU" dirty="0"/>
        </a:p>
      </dgm:t>
    </dgm:pt>
    <dgm:pt modelId="{00FA7A79-68C5-4E18-9905-44186F4727D6}" type="sibTrans" cxnId="{68F10777-0701-4D0D-BC85-12FAA9FAC921}">
      <dgm:prSet/>
      <dgm:spPr/>
      <dgm:t>
        <a:bodyPr/>
        <a:lstStyle/>
        <a:p>
          <a:endParaRPr lang="ru-RU"/>
        </a:p>
      </dgm:t>
    </dgm:pt>
    <dgm:pt modelId="{9C02C9C3-C97F-43F1-89F3-EB34353BCBEC}" type="parTrans" cxnId="{68F10777-0701-4D0D-BC85-12FAA9FAC921}">
      <dgm:prSet/>
      <dgm:spPr/>
      <dgm:t>
        <a:bodyPr/>
        <a:lstStyle/>
        <a:p>
          <a:endParaRPr lang="ru-RU"/>
        </a:p>
      </dgm:t>
    </dgm:pt>
    <dgm:pt modelId="{F9F53F5E-BD1A-41C0-8F17-7CCD16C084BA}" type="pres">
      <dgm:prSet presAssocID="{2DAEE95B-C6A6-4F8A-9C27-C1C1991A30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A8ABC7-2FE0-4426-92FC-5F2121AD75AB}" type="pres">
      <dgm:prSet presAssocID="{D732CEF3-34DC-46E4-A6C2-30C3901DDDA3}" presName="composite" presStyleCnt="0"/>
      <dgm:spPr/>
    </dgm:pt>
    <dgm:pt modelId="{D332B389-7424-4966-824F-B9CB8C38A465}" type="pres">
      <dgm:prSet presAssocID="{D732CEF3-34DC-46E4-A6C2-30C3901DDDA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3602D-B4F6-4DC1-A1F7-652E047EDB85}" type="pres">
      <dgm:prSet presAssocID="{D732CEF3-34DC-46E4-A6C2-30C3901DDDA3}" presName="descendantText" presStyleLbl="alignAcc1" presStyleIdx="0" presStyleCnt="3" custScaleY="144229" custLinFactNeighborY="-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7E5F5-D1E3-4109-A8F6-883CE281134B}" type="pres">
      <dgm:prSet presAssocID="{212937D3-FF04-4E7C-9BC6-212355EC30BB}" presName="sp" presStyleCnt="0"/>
      <dgm:spPr/>
    </dgm:pt>
    <dgm:pt modelId="{0A2220A7-2953-4660-9F35-6FB8684444D5}" type="pres">
      <dgm:prSet presAssocID="{E22940D2-5252-4223-A504-C57E8B235F78}" presName="composite" presStyleCnt="0"/>
      <dgm:spPr/>
    </dgm:pt>
    <dgm:pt modelId="{1D5AE03A-FB6F-4020-B97E-2B00C8E9ADCE}" type="pres">
      <dgm:prSet presAssocID="{E22940D2-5252-4223-A504-C57E8B235F7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CE7E7-A512-4B39-812C-8FF16093AC0C}" type="pres">
      <dgm:prSet presAssocID="{E22940D2-5252-4223-A504-C57E8B235F78}" presName="descendantText" presStyleLbl="alignAcc1" presStyleIdx="1" presStyleCnt="3" custScaleY="13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16E8F-DFB0-4219-9873-B551D3A1988B}" type="pres">
      <dgm:prSet presAssocID="{8FEF9A66-E911-4A42-9E68-BCF57EF1BB5F}" presName="sp" presStyleCnt="0"/>
      <dgm:spPr/>
    </dgm:pt>
    <dgm:pt modelId="{A173C561-2B58-40C0-B383-BFACCBAB2EF3}" type="pres">
      <dgm:prSet presAssocID="{B46F3D37-B277-4050-9433-9D537C8D33E4}" presName="composite" presStyleCnt="0"/>
      <dgm:spPr/>
    </dgm:pt>
    <dgm:pt modelId="{649F28F9-4CD8-45B6-B81B-D2EBE8F47F30}" type="pres">
      <dgm:prSet presAssocID="{B46F3D37-B277-4050-9433-9D537C8D33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9D9B0-58DF-4BFD-85A4-199C506C7ECC}" type="pres">
      <dgm:prSet presAssocID="{B46F3D37-B277-4050-9433-9D537C8D33E4}" presName="descendantText" presStyleLbl="alignAcc1" presStyleIdx="2" presStyleCnt="3" custScaleY="116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F10777-0701-4D0D-BC85-12FAA9FAC921}" srcId="{E22940D2-5252-4223-A504-C57E8B235F78}" destId="{13AB846D-348F-4FB9-99E9-688595029249}" srcOrd="0" destOrd="0" parTransId="{9C02C9C3-C97F-43F1-89F3-EB34353BCBEC}" sibTransId="{00FA7A79-68C5-4E18-9905-44186F4727D6}"/>
    <dgm:cxn modelId="{DDD00133-A09B-4F20-BB77-7DCED8AE6673}" type="presOf" srcId="{E22940D2-5252-4223-A504-C57E8B235F78}" destId="{1D5AE03A-FB6F-4020-B97E-2B00C8E9ADCE}" srcOrd="0" destOrd="0" presId="urn:microsoft.com/office/officeart/2005/8/layout/chevron2"/>
    <dgm:cxn modelId="{B119CEF4-5544-4EF9-833A-F8CF2CE99090}" type="presOf" srcId="{13AB846D-348F-4FB9-99E9-688595029249}" destId="{49BCE7E7-A512-4B39-812C-8FF16093AC0C}" srcOrd="0" destOrd="0" presId="urn:microsoft.com/office/officeart/2005/8/layout/chevron2"/>
    <dgm:cxn modelId="{132C40FA-EB27-43C7-8022-84E357A74CFF}" srcId="{2DAEE95B-C6A6-4F8A-9C27-C1C1991A30C4}" destId="{B46F3D37-B277-4050-9433-9D537C8D33E4}" srcOrd="2" destOrd="0" parTransId="{C6E80428-8ED7-4398-B75B-6595B611FDB6}" sibTransId="{F84BD428-6790-4F85-9720-718393813658}"/>
    <dgm:cxn modelId="{8FDA7B2B-3CF8-4458-86A1-1A04C3581715}" type="presOf" srcId="{0CFED9C4-F975-4433-AFE8-D1E37457BC98}" destId="{B3B3602D-B4F6-4DC1-A1F7-652E047EDB85}" srcOrd="0" destOrd="0" presId="urn:microsoft.com/office/officeart/2005/8/layout/chevron2"/>
    <dgm:cxn modelId="{35C960AF-26B7-4C67-9CA6-7A132B65974E}" srcId="{D732CEF3-34DC-46E4-A6C2-30C3901DDDA3}" destId="{0CFED9C4-F975-4433-AFE8-D1E37457BC98}" srcOrd="0" destOrd="0" parTransId="{4E821441-C8BF-4B88-B4FD-05C617008570}" sibTransId="{2F78BF64-D594-4E51-9046-37F25FFE8021}"/>
    <dgm:cxn modelId="{76D18ED6-72EA-4CBA-AC7A-86751813CF78}" srcId="{B46F3D37-B277-4050-9433-9D537C8D33E4}" destId="{87460F3C-DC94-4571-AC3A-EF9A14694DD7}" srcOrd="0" destOrd="0" parTransId="{03450AAC-0F9A-4319-8201-C3AFF5C1CB22}" sibTransId="{D85DCE49-FF2F-466D-BF2B-32A13B204F54}"/>
    <dgm:cxn modelId="{C52CAA7D-C845-4B8A-9F1F-8F23BAAE68AE}" srcId="{2DAEE95B-C6A6-4F8A-9C27-C1C1991A30C4}" destId="{D732CEF3-34DC-46E4-A6C2-30C3901DDDA3}" srcOrd="0" destOrd="0" parTransId="{953F66F9-54A7-4CC6-8D6F-C3BB293290E8}" sibTransId="{212937D3-FF04-4E7C-9BC6-212355EC30BB}"/>
    <dgm:cxn modelId="{ACBF16DD-73C4-4296-9463-A9D7623AA7A6}" type="presOf" srcId="{87460F3C-DC94-4571-AC3A-EF9A14694DD7}" destId="{13B9D9B0-58DF-4BFD-85A4-199C506C7ECC}" srcOrd="0" destOrd="0" presId="urn:microsoft.com/office/officeart/2005/8/layout/chevron2"/>
    <dgm:cxn modelId="{022DC2A3-8378-4C22-8077-48F161101210}" srcId="{2DAEE95B-C6A6-4F8A-9C27-C1C1991A30C4}" destId="{E22940D2-5252-4223-A504-C57E8B235F78}" srcOrd="1" destOrd="0" parTransId="{6291D546-5F85-4678-B334-309A2E689C74}" sibTransId="{8FEF9A66-E911-4A42-9E68-BCF57EF1BB5F}"/>
    <dgm:cxn modelId="{BE36D8B1-786F-4A56-A1E3-4FCBB234C843}" type="presOf" srcId="{2DAEE95B-C6A6-4F8A-9C27-C1C1991A30C4}" destId="{F9F53F5E-BD1A-41C0-8F17-7CCD16C084BA}" srcOrd="0" destOrd="0" presId="urn:microsoft.com/office/officeart/2005/8/layout/chevron2"/>
    <dgm:cxn modelId="{C3F32D56-B12C-4D49-83AD-FD2676EAEFA5}" type="presOf" srcId="{D732CEF3-34DC-46E4-A6C2-30C3901DDDA3}" destId="{D332B389-7424-4966-824F-B9CB8C38A465}" srcOrd="0" destOrd="0" presId="urn:microsoft.com/office/officeart/2005/8/layout/chevron2"/>
    <dgm:cxn modelId="{8A2EE4D7-12FA-4AFB-869F-588BAE0C861E}" type="presOf" srcId="{B46F3D37-B277-4050-9433-9D537C8D33E4}" destId="{649F28F9-4CD8-45B6-B81B-D2EBE8F47F30}" srcOrd="0" destOrd="0" presId="urn:microsoft.com/office/officeart/2005/8/layout/chevron2"/>
    <dgm:cxn modelId="{6417E659-CB18-4C8F-B4E4-7E185E741A23}" type="presParOf" srcId="{F9F53F5E-BD1A-41C0-8F17-7CCD16C084BA}" destId="{5DA8ABC7-2FE0-4426-92FC-5F2121AD75AB}" srcOrd="0" destOrd="0" presId="urn:microsoft.com/office/officeart/2005/8/layout/chevron2"/>
    <dgm:cxn modelId="{2332436D-1605-40E4-8CFC-7E3E65C7D2A1}" type="presParOf" srcId="{5DA8ABC7-2FE0-4426-92FC-5F2121AD75AB}" destId="{D332B389-7424-4966-824F-B9CB8C38A465}" srcOrd="0" destOrd="0" presId="urn:microsoft.com/office/officeart/2005/8/layout/chevron2"/>
    <dgm:cxn modelId="{0F38FAAF-A96A-45A8-86B6-B17A9E529870}" type="presParOf" srcId="{5DA8ABC7-2FE0-4426-92FC-5F2121AD75AB}" destId="{B3B3602D-B4F6-4DC1-A1F7-652E047EDB85}" srcOrd="1" destOrd="0" presId="urn:microsoft.com/office/officeart/2005/8/layout/chevron2"/>
    <dgm:cxn modelId="{7D37D3A1-0683-41E2-9655-B6AC927B9BF3}" type="presParOf" srcId="{F9F53F5E-BD1A-41C0-8F17-7CCD16C084BA}" destId="{6847E5F5-D1E3-4109-A8F6-883CE281134B}" srcOrd="1" destOrd="0" presId="urn:microsoft.com/office/officeart/2005/8/layout/chevron2"/>
    <dgm:cxn modelId="{75982889-E11A-4682-983F-9FA3990B4E92}" type="presParOf" srcId="{F9F53F5E-BD1A-41C0-8F17-7CCD16C084BA}" destId="{0A2220A7-2953-4660-9F35-6FB8684444D5}" srcOrd="2" destOrd="0" presId="urn:microsoft.com/office/officeart/2005/8/layout/chevron2"/>
    <dgm:cxn modelId="{D1A2B8A4-A1B5-492A-A0D8-21AD727D1AE3}" type="presParOf" srcId="{0A2220A7-2953-4660-9F35-6FB8684444D5}" destId="{1D5AE03A-FB6F-4020-B97E-2B00C8E9ADCE}" srcOrd="0" destOrd="0" presId="urn:microsoft.com/office/officeart/2005/8/layout/chevron2"/>
    <dgm:cxn modelId="{7852A27C-2B7F-4B00-9458-B77538F6DD7C}" type="presParOf" srcId="{0A2220A7-2953-4660-9F35-6FB8684444D5}" destId="{49BCE7E7-A512-4B39-812C-8FF16093AC0C}" srcOrd="1" destOrd="0" presId="urn:microsoft.com/office/officeart/2005/8/layout/chevron2"/>
    <dgm:cxn modelId="{FEC88E93-7BDD-4867-AC33-9207319D3E49}" type="presParOf" srcId="{F9F53F5E-BD1A-41C0-8F17-7CCD16C084BA}" destId="{BBB16E8F-DFB0-4219-9873-B551D3A1988B}" srcOrd="3" destOrd="0" presId="urn:microsoft.com/office/officeart/2005/8/layout/chevron2"/>
    <dgm:cxn modelId="{9112F231-33E3-406F-8F7D-D3DE8690C35D}" type="presParOf" srcId="{F9F53F5E-BD1A-41C0-8F17-7CCD16C084BA}" destId="{A173C561-2B58-40C0-B383-BFACCBAB2EF3}" srcOrd="4" destOrd="0" presId="urn:microsoft.com/office/officeart/2005/8/layout/chevron2"/>
    <dgm:cxn modelId="{16BABC72-BDD3-4723-A811-DE463DEE71D3}" type="presParOf" srcId="{A173C561-2B58-40C0-B383-BFACCBAB2EF3}" destId="{649F28F9-4CD8-45B6-B81B-D2EBE8F47F30}" srcOrd="0" destOrd="0" presId="urn:microsoft.com/office/officeart/2005/8/layout/chevron2"/>
    <dgm:cxn modelId="{10FC61D6-8AC3-4850-91D2-0ED4BBC2363D}" type="presParOf" srcId="{A173C561-2B58-40C0-B383-BFACCBAB2EF3}" destId="{13B9D9B0-58DF-4BFD-85A4-199C506C7ECC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F4632B-E802-468A-BCD7-8F6EB0D957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EA701-28B9-467A-ACF1-FC2D9B853C53}">
      <dgm:prSet phldrT="[Текст]"/>
      <dgm:spPr/>
      <dgm:t>
        <a:bodyPr/>
        <a:lstStyle/>
        <a:p>
          <a:endParaRPr lang="ru-RU" dirty="0"/>
        </a:p>
      </dgm:t>
    </dgm:pt>
    <dgm:pt modelId="{982B3E14-068F-4296-A9F8-0CBB872C97E2}" type="parTrans" cxnId="{F8A8B22E-B30C-4B1A-9B74-77FDE513B6C0}">
      <dgm:prSet/>
      <dgm:spPr/>
      <dgm:t>
        <a:bodyPr/>
        <a:lstStyle/>
        <a:p>
          <a:endParaRPr lang="ru-RU"/>
        </a:p>
      </dgm:t>
    </dgm:pt>
    <dgm:pt modelId="{14388BF4-875F-47E9-B9D4-D10B2371D37D}" type="sibTrans" cxnId="{F8A8B22E-B30C-4B1A-9B74-77FDE513B6C0}">
      <dgm:prSet/>
      <dgm:spPr/>
      <dgm:t>
        <a:bodyPr/>
        <a:lstStyle/>
        <a:p>
          <a:endParaRPr lang="ru-RU"/>
        </a:p>
      </dgm:t>
    </dgm:pt>
    <dgm:pt modelId="{3FF049CD-1A76-4FD3-A258-DBB89844783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отслеживании  наличия различных форм контрольно-измерительных материалов и обеспечение подготовки и проведения тренинга, способствующего совершенствованию у обучающихся навыка работы 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КИМами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dirty="0"/>
        </a:p>
      </dgm:t>
    </dgm:pt>
    <dgm:pt modelId="{6DBFED11-6D3A-47F3-9672-14E550A027F2}" type="parTrans" cxnId="{34569DCB-1F8E-4438-92B5-ED6BAA035088}">
      <dgm:prSet/>
      <dgm:spPr/>
      <dgm:t>
        <a:bodyPr/>
        <a:lstStyle/>
        <a:p>
          <a:endParaRPr lang="ru-RU"/>
        </a:p>
      </dgm:t>
    </dgm:pt>
    <dgm:pt modelId="{07DC17D2-4022-4F93-AA37-7564062909D9}" type="sibTrans" cxnId="{34569DCB-1F8E-4438-92B5-ED6BAA035088}">
      <dgm:prSet/>
      <dgm:spPr/>
      <dgm:t>
        <a:bodyPr/>
        <a:lstStyle/>
        <a:p>
          <a:endParaRPr lang="ru-RU"/>
        </a:p>
      </dgm:t>
    </dgm:pt>
    <dgm:pt modelId="{B8D3FD2D-32A5-41D5-A198-34ED96795A26}">
      <dgm:prSet phldrT="[Текст]"/>
      <dgm:spPr/>
      <dgm:t>
        <a:bodyPr/>
        <a:lstStyle/>
        <a:p>
          <a:endParaRPr lang="ru-RU" dirty="0"/>
        </a:p>
      </dgm:t>
    </dgm:pt>
    <dgm:pt modelId="{54C955C0-1F76-4CA7-A0CA-CD09531CE70E}" type="parTrans" cxnId="{C396FA45-5DC8-4D02-AAB0-D6F8EEF9E16A}">
      <dgm:prSet/>
      <dgm:spPr/>
      <dgm:t>
        <a:bodyPr/>
        <a:lstStyle/>
        <a:p>
          <a:endParaRPr lang="ru-RU"/>
        </a:p>
      </dgm:t>
    </dgm:pt>
    <dgm:pt modelId="{470E245E-90DB-4B13-8BE1-8A2E157C456C}" type="sibTrans" cxnId="{C396FA45-5DC8-4D02-AAB0-D6F8EEF9E16A}">
      <dgm:prSet/>
      <dgm:spPr/>
      <dgm:t>
        <a:bodyPr/>
        <a:lstStyle/>
        <a:p>
          <a:endParaRPr lang="ru-RU"/>
        </a:p>
      </dgm:t>
    </dgm:pt>
    <dgm:pt modelId="{D97BFD11-8B85-474A-8061-1CF99E7804D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организации заседаний малого педсовета, совещаний по проблемам подготовки к экзаменам, а также собеседований с учителями-предметниками;</a:t>
          </a:r>
          <a:endParaRPr lang="ru-RU" dirty="0"/>
        </a:p>
      </dgm:t>
    </dgm:pt>
    <dgm:pt modelId="{BE87D923-4FCA-4BDB-A98C-7FF17F01C1D8}" type="parTrans" cxnId="{2F8B5582-1662-454D-A7F1-87CCC6145E95}">
      <dgm:prSet/>
      <dgm:spPr/>
      <dgm:t>
        <a:bodyPr/>
        <a:lstStyle/>
        <a:p>
          <a:endParaRPr lang="ru-RU"/>
        </a:p>
      </dgm:t>
    </dgm:pt>
    <dgm:pt modelId="{3CB35061-08F9-45B7-8780-D35E29DDF7D0}" type="sibTrans" cxnId="{2F8B5582-1662-454D-A7F1-87CCC6145E95}">
      <dgm:prSet/>
      <dgm:spPr/>
      <dgm:t>
        <a:bodyPr/>
        <a:lstStyle/>
        <a:p>
          <a:endParaRPr lang="ru-RU"/>
        </a:p>
      </dgm:t>
    </dgm:pt>
    <dgm:pt modelId="{EF41D3A5-2D16-45B5-849F-B087593EBE91}">
      <dgm:prSet phldrT="[Текст]"/>
      <dgm:spPr/>
      <dgm:t>
        <a:bodyPr/>
        <a:lstStyle/>
        <a:p>
          <a:endParaRPr lang="ru-RU" dirty="0"/>
        </a:p>
      </dgm:t>
    </dgm:pt>
    <dgm:pt modelId="{9BA45461-2CC1-4FEF-97E2-06EE231CFA22}" type="parTrans" cxnId="{9EA1EE16-CC99-4DC0-AD7E-BC59CD2C61C9}">
      <dgm:prSet/>
      <dgm:spPr/>
      <dgm:t>
        <a:bodyPr/>
        <a:lstStyle/>
        <a:p>
          <a:endParaRPr lang="ru-RU"/>
        </a:p>
      </dgm:t>
    </dgm:pt>
    <dgm:pt modelId="{52D27ADE-D18D-435C-87F0-3E3CC956FAEB}" type="sibTrans" cxnId="{9EA1EE16-CC99-4DC0-AD7E-BC59CD2C61C9}">
      <dgm:prSet/>
      <dgm:spPr/>
      <dgm:t>
        <a:bodyPr/>
        <a:lstStyle/>
        <a:p>
          <a:endParaRPr lang="ru-RU"/>
        </a:p>
      </dgm:t>
    </dgm:pt>
    <dgm:pt modelId="{C8E2F93E-EF34-4C7B-AFF4-E1DCF9BF89A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организации и контроле индивидуальной работы учителей-предметников с обучающимися.</a:t>
          </a:r>
          <a:endParaRPr lang="ru-RU" dirty="0"/>
        </a:p>
      </dgm:t>
    </dgm:pt>
    <dgm:pt modelId="{33F45156-4E93-4881-9DBA-4D9B732B7E05}" type="parTrans" cxnId="{D0FB55E8-4DDB-4F8B-8500-23A9E6AC437F}">
      <dgm:prSet/>
      <dgm:spPr/>
      <dgm:t>
        <a:bodyPr/>
        <a:lstStyle/>
        <a:p>
          <a:endParaRPr lang="ru-RU"/>
        </a:p>
      </dgm:t>
    </dgm:pt>
    <dgm:pt modelId="{9767BBB4-80FF-4949-87D0-F07EC49B8C62}" type="sibTrans" cxnId="{D0FB55E8-4DDB-4F8B-8500-23A9E6AC437F}">
      <dgm:prSet/>
      <dgm:spPr/>
      <dgm:t>
        <a:bodyPr/>
        <a:lstStyle/>
        <a:p>
          <a:endParaRPr lang="ru-RU"/>
        </a:p>
      </dgm:t>
    </dgm:pt>
    <dgm:pt modelId="{AA7CBB04-4951-480E-8F41-87203A5874D8}" type="pres">
      <dgm:prSet presAssocID="{D8F4632B-E802-468A-BCD7-8F6EB0D957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41C29B-B0C7-4DA6-852A-C6D1BC10569C}" type="pres">
      <dgm:prSet presAssocID="{AE8EA701-28B9-467A-ACF1-FC2D9B853C53}" presName="composite" presStyleCnt="0"/>
      <dgm:spPr/>
    </dgm:pt>
    <dgm:pt modelId="{D325D463-31CD-44F1-A68B-40220C64E6C5}" type="pres">
      <dgm:prSet presAssocID="{AE8EA701-28B9-467A-ACF1-FC2D9B853C5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77177-5262-4579-8268-4DA4EE0497FC}" type="pres">
      <dgm:prSet presAssocID="{AE8EA701-28B9-467A-ACF1-FC2D9B853C5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33EE3-523A-48EA-BAD1-69F720F87263}" type="pres">
      <dgm:prSet presAssocID="{14388BF4-875F-47E9-B9D4-D10B2371D37D}" presName="sp" presStyleCnt="0"/>
      <dgm:spPr/>
    </dgm:pt>
    <dgm:pt modelId="{6E425BB0-CB6C-46EE-BF33-001D771573DA}" type="pres">
      <dgm:prSet presAssocID="{B8D3FD2D-32A5-41D5-A198-34ED96795A26}" presName="composite" presStyleCnt="0"/>
      <dgm:spPr/>
    </dgm:pt>
    <dgm:pt modelId="{3065945B-80B8-45AB-A6CC-8E8E2EAA97EF}" type="pres">
      <dgm:prSet presAssocID="{B8D3FD2D-32A5-41D5-A198-34ED96795A2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B2E49-B5D6-47C1-A81B-9B455BF12011}" type="pres">
      <dgm:prSet presAssocID="{B8D3FD2D-32A5-41D5-A198-34ED96795A2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8CBDD-1F97-4BF8-9A91-6B8C2E108ACA}" type="pres">
      <dgm:prSet presAssocID="{470E245E-90DB-4B13-8BE1-8A2E157C456C}" presName="sp" presStyleCnt="0"/>
      <dgm:spPr/>
    </dgm:pt>
    <dgm:pt modelId="{D6BE1D8D-D193-47D9-9597-3C89826CBE00}" type="pres">
      <dgm:prSet presAssocID="{EF41D3A5-2D16-45B5-849F-B087593EBE91}" presName="composite" presStyleCnt="0"/>
      <dgm:spPr/>
    </dgm:pt>
    <dgm:pt modelId="{453D5F40-0E96-472F-960F-CE09CFFE4CCC}" type="pres">
      <dgm:prSet presAssocID="{EF41D3A5-2D16-45B5-849F-B087593EBE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4DC23-29A4-48CC-B095-C336D1BEA424}" type="pres">
      <dgm:prSet presAssocID="{EF41D3A5-2D16-45B5-849F-B087593EBE9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03B63-40DA-4E50-B0C2-2F981BB165DE}" type="presOf" srcId="{D8F4632B-E802-468A-BCD7-8F6EB0D95782}" destId="{AA7CBB04-4951-480E-8F41-87203A5874D8}" srcOrd="0" destOrd="0" presId="urn:microsoft.com/office/officeart/2005/8/layout/chevron2"/>
    <dgm:cxn modelId="{34569DCB-1F8E-4438-92B5-ED6BAA035088}" srcId="{AE8EA701-28B9-467A-ACF1-FC2D9B853C53}" destId="{3FF049CD-1A76-4FD3-A258-DBB89844783E}" srcOrd="0" destOrd="0" parTransId="{6DBFED11-6D3A-47F3-9672-14E550A027F2}" sibTransId="{07DC17D2-4022-4F93-AA37-7564062909D9}"/>
    <dgm:cxn modelId="{F93935AD-556C-4659-A36E-ED09D9D70003}" type="presOf" srcId="{EF41D3A5-2D16-45B5-849F-B087593EBE91}" destId="{453D5F40-0E96-472F-960F-CE09CFFE4CCC}" srcOrd="0" destOrd="0" presId="urn:microsoft.com/office/officeart/2005/8/layout/chevron2"/>
    <dgm:cxn modelId="{17129B6F-C7E7-4DC1-ADAC-BF05088B3E96}" type="presOf" srcId="{B8D3FD2D-32A5-41D5-A198-34ED96795A26}" destId="{3065945B-80B8-45AB-A6CC-8E8E2EAA97EF}" srcOrd="0" destOrd="0" presId="urn:microsoft.com/office/officeart/2005/8/layout/chevron2"/>
    <dgm:cxn modelId="{F8A8B22E-B30C-4B1A-9B74-77FDE513B6C0}" srcId="{D8F4632B-E802-468A-BCD7-8F6EB0D95782}" destId="{AE8EA701-28B9-467A-ACF1-FC2D9B853C53}" srcOrd="0" destOrd="0" parTransId="{982B3E14-068F-4296-A9F8-0CBB872C97E2}" sibTransId="{14388BF4-875F-47E9-B9D4-D10B2371D37D}"/>
    <dgm:cxn modelId="{C396FA45-5DC8-4D02-AAB0-D6F8EEF9E16A}" srcId="{D8F4632B-E802-468A-BCD7-8F6EB0D95782}" destId="{B8D3FD2D-32A5-41D5-A198-34ED96795A26}" srcOrd="1" destOrd="0" parTransId="{54C955C0-1F76-4CA7-A0CA-CD09531CE70E}" sibTransId="{470E245E-90DB-4B13-8BE1-8A2E157C456C}"/>
    <dgm:cxn modelId="{2F8B5582-1662-454D-A7F1-87CCC6145E95}" srcId="{B8D3FD2D-32A5-41D5-A198-34ED96795A26}" destId="{D97BFD11-8B85-474A-8061-1CF99E7804D3}" srcOrd="0" destOrd="0" parTransId="{BE87D923-4FCA-4BDB-A98C-7FF17F01C1D8}" sibTransId="{3CB35061-08F9-45B7-8780-D35E29DDF7D0}"/>
    <dgm:cxn modelId="{C7CF8284-D159-4FCE-BF38-6B3A7011DE6F}" type="presOf" srcId="{C8E2F93E-EF34-4C7B-AFF4-E1DCF9BF89A3}" destId="{AA04DC23-29A4-48CC-B095-C336D1BEA424}" srcOrd="0" destOrd="0" presId="urn:microsoft.com/office/officeart/2005/8/layout/chevron2"/>
    <dgm:cxn modelId="{9EA1EE16-CC99-4DC0-AD7E-BC59CD2C61C9}" srcId="{D8F4632B-E802-468A-BCD7-8F6EB0D95782}" destId="{EF41D3A5-2D16-45B5-849F-B087593EBE91}" srcOrd="2" destOrd="0" parTransId="{9BA45461-2CC1-4FEF-97E2-06EE231CFA22}" sibTransId="{52D27ADE-D18D-435C-87F0-3E3CC956FAEB}"/>
    <dgm:cxn modelId="{D0FB55E8-4DDB-4F8B-8500-23A9E6AC437F}" srcId="{EF41D3A5-2D16-45B5-849F-B087593EBE91}" destId="{C8E2F93E-EF34-4C7B-AFF4-E1DCF9BF89A3}" srcOrd="0" destOrd="0" parTransId="{33F45156-4E93-4881-9DBA-4D9B732B7E05}" sibTransId="{9767BBB4-80FF-4949-87D0-F07EC49B8C62}"/>
    <dgm:cxn modelId="{634D461B-E78D-4105-9ACB-E13DC7F957E3}" type="presOf" srcId="{D97BFD11-8B85-474A-8061-1CF99E7804D3}" destId="{0AEB2E49-B5D6-47C1-A81B-9B455BF12011}" srcOrd="0" destOrd="0" presId="urn:microsoft.com/office/officeart/2005/8/layout/chevron2"/>
    <dgm:cxn modelId="{D6800CE5-61F3-484C-BF2B-528726ABB489}" type="presOf" srcId="{AE8EA701-28B9-467A-ACF1-FC2D9B853C53}" destId="{D325D463-31CD-44F1-A68B-40220C64E6C5}" srcOrd="0" destOrd="0" presId="urn:microsoft.com/office/officeart/2005/8/layout/chevron2"/>
    <dgm:cxn modelId="{FF7195CD-2B25-447E-989A-C70890641D31}" type="presOf" srcId="{3FF049CD-1A76-4FD3-A258-DBB89844783E}" destId="{A7B77177-5262-4579-8268-4DA4EE0497FC}" srcOrd="0" destOrd="0" presId="urn:microsoft.com/office/officeart/2005/8/layout/chevron2"/>
    <dgm:cxn modelId="{4741DB32-D33A-4D95-8643-9A3CF9D1A909}" type="presParOf" srcId="{AA7CBB04-4951-480E-8F41-87203A5874D8}" destId="{1B41C29B-B0C7-4DA6-852A-C6D1BC10569C}" srcOrd="0" destOrd="0" presId="urn:microsoft.com/office/officeart/2005/8/layout/chevron2"/>
    <dgm:cxn modelId="{A4FACF38-A488-4CF1-AA36-E26677641A25}" type="presParOf" srcId="{1B41C29B-B0C7-4DA6-852A-C6D1BC10569C}" destId="{D325D463-31CD-44F1-A68B-40220C64E6C5}" srcOrd="0" destOrd="0" presId="urn:microsoft.com/office/officeart/2005/8/layout/chevron2"/>
    <dgm:cxn modelId="{476B697E-6A81-44C7-B877-39916105683B}" type="presParOf" srcId="{1B41C29B-B0C7-4DA6-852A-C6D1BC10569C}" destId="{A7B77177-5262-4579-8268-4DA4EE0497FC}" srcOrd="1" destOrd="0" presId="urn:microsoft.com/office/officeart/2005/8/layout/chevron2"/>
    <dgm:cxn modelId="{10F6E168-34F4-4782-8B70-30FAB8AF4C9F}" type="presParOf" srcId="{AA7CBB04-4951-480E-8F41-87203A5874D8}" destId="{9DB33EE3-523A-48EA-BAD1-69F720F87263}" srcOrd="1" destOrd="0" presId="urn:microsoft.com/office/officeart/2005/8/layout/chevron2"/>
    <dgm:cxn modelId="{5D401AC7-974B-4AD5-891D-BCF82F531B75}" type="presParOf" srcId="{AA7CBB04-4951-480E-8F41-87203A5874D8}" destId="{6E425BB0-CB6C-46EE-BF33-001D771573DA}" srcOrd="2" destOrd="0" presId="urn:microsoft.com/office/officeart/2005/8/layout/chevron2"/>
    <dgm:cxn modelId="{FF60BA47-F36F-4603-A876-F5520F39EFE2}" type="presParOf" srcId="{6E425BB0-CB6C-46EE-BF33-001D771573DA}" destId="{3065945B-80B8-45AB-A6CC-8E8E2EAA97EF}" srcOrd="0" destOrd="0" presId="urn:microsoft.com/office/officeart/2005/8/layout/chevron2"/>
    <dgm:cxn modelId="{6A6C1170-8133-4C46-8F8E-0F6BC9B12D63}" type="presParOf" srcId="{6E425BB0-CB6C-46EE-BF33-001D771573DA}" destId="{0AEB2E49-B5D6-47C1-A81B-9B455BF12011}" srcOrd="1" destOrd="0" presId="urn:microsoft.com/office/officeart/2005/8/layout/chevron2"/>
    <dgm:cxn modelId="{98416E7A-FDCF-4D5F-BC11-B59ABE243E78}" type="presParOf" srcId="{AA7CBB04-4951-480E-8F41-87203A5874D8}" destId="{1C08CBDD-1F97-4BF8-9A91-6B8C2E108ACA}" srcOrd="3" destOrd="0" presId="urn:microsoft.com/office/officeart/2005/8/layout/chevron2"/>
    <dgm:cxn modelId="{838A3926-7760-42A6-A4F5-E0660E70ECA0}" type="presParOf" srcId="{AA7CBB04-4951-480E-8F41-87203A5874D8}" destId="{D6BE1D8D-D193-47D9-9597-3C89826CBE00}" srcOrd="4" destOrd="0" presId="urn:microsoft.com/office/officeart/2005/8/layout/chevron2"/>
    <dgm:cxn modelId="{2E6D657F-C50B-4336-B40E-D90F153B7278}" type="presParOf" srcId="{D6BE1D8D-D193-47D9-9597-3C89826CBE00}" destId="{453D5F40-0E96-472F-960F-CE09CFFE4CCC}" srcOrd="0" destOrd="0" presId="urn:microsoft.com/office/officeart/2005/8/layout/chevron2"/>
    <dgm:cxn modelId="{8F5D5ECD-DE74-4203-96D1-3EE860C086D6}" type="presParOf" srcId="{D6BE1D8D-D193-47D9-9597-3C89826CBE00}" destId="{AA04DC23-29A4-48CC-B095-C336D1BEA424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8394CC-7620-4890-834B-481131AB50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2AD074-CFBB-4ACE-8C21-93FC873C2708}">
      <dgm:prSet phldrT="[Текст]"/>
      <dgm:spPr/>
      <dgm:t>
        <a:bodyPr/>
        <a:lstStyle/>
        <a:p>
          <a:endParaRPr lang="ru-RU" dirty="0"/>
        </a:p>
      </dgm:t>
    </dgm:pt>
    <dgm:pt modelId="{7A8FE72C-BF92-4DDF-97D4-917E55663E51}" type="parTrans" cxnId="{F974867D-90EB-4A9C-929C-FC9C96D58533}">
      <dgm:prSet/>
      <dgm:spPr/>
      <dgm:t>
        <a:bodyPr/>
        <a:lstStyle/>
        <a:p>
          <a:endParaRPr lang="ru-RU"/>
        </a:p>
      </dgm:t>
    </dgm:pt>
    <dgm:pt modelId="{5AD099FB-8658-4FFC-8AA1-885D7A48CDBA}" type="sibTrans" cxnId="{F974867D-90EB-4A9C-929C-FC9C96D58533}">
      <dgm:prSet/>
      <dgm:spPr/>
      <dgm:t>
        <a:bodyPr/>
        <a:lstStyle/>
        <a:p>
          <a:endParaRPr lang="ru-RU"/>
        </a:p>
      </dgm:t>
    </dgm:pt>
    <dgm:pt modelId="{74E80279-DC55-4F91-A37B-28451C56DAE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оказании помощи в изучении нормативно-правовой базы ОГЭ и ЕГЭ;</a:t>
          </a:r>
          <a:endParaRPr lang="ru-RU" dirty="0"/>
        </a:p>
      </dgm:t>
    </dgm:pt>
    <dgm:pt modelId="{FB2D7C61-C856-4F59-A7AA-415E78C3C548}" type="parTrans" cxnId="{946148A7-0B75-4781-9C12-A26ED30B0D9A}">
      <dgm:prSet/>
      <dgm:spPr/>
      <dgm:t>
        <a:bodyPr/>
        <a:lstStyle/>
        <a:p>
          <a:endParaRPr lang="ru-RU"/>
        </a:p>
      </dgm:t>
    </dgm:pt>
    <dgm:pt modelId="{765557F3-8B2C-4BE7-A5E4-7938A1CCD974}" type="sibTrans" cxnId="{946148A7-0B75-4781-9C12-A26ED30B0D9A}">
      <dgm:prSet/>
      <dgm:spPr/>
      <dgm:t>
        <a:bodyPr/>
        <a:lstStyle/>
        <a:p>
          <a:endParaRPr lang="ru-RU"/>
        </a:p>
      </dgm:t>
    </dgm:pt>
    <dgm:pt modelId="{E9599D7D-7156-4C5F-814A-CA0F9ED17393}">
      <dgm:prSet phldrT="[Текст]"/>
      <dgm:spPr/>
      <dgm:t>
        <a:bodyPr/>
        <a:lstStyle/>
        <a:p>
          <a:endParaRPr lang="ru-RU" dirty="0"/>
        </a:p>
      </dgm:t>
    </dgm:pt>
    <dgm:pt modelId="{DE761CA1-0968-4FF9-9C72-41B6BEC5A4BA}" type="parTrans" cxnId="{A90B0507-8C08-4EAF-BE91-8DD7C8538C31}">
      <dgm:prSet/>
      <dgm:spPr/>
      <dgm:t>
        <a:bodyPr/>
        <a:lstStyle/>
        <a:p>
          <a:endParaRPr lang="ru-RU"/>
        </a:p>
      </dgm:t>
    </dgm:pt>
    <dgm:pt modelId="{BBED91DC-51D2-4DE2-8F85-521A74EAA235}" type="sibTrans" cxnId="{A90B0507-8C08-4EAF-BE91-8DD7C8538C31}">
      <dgm:prSet/>
      <dgm:spPr/>
      <dgm:t>
        <a:bodyPr/>
        <a:lstStyle/>
        <a:p>
          <a:endParaRPr lang="ru-RU"/>
        </a:p>
      </dgm:t>
    </dgm:pt>
    <dgm:pt modelId="{4660682C-454F-4339-9954-68B1A445905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обсуждении обязательных условий, которые может и должна обеспечить семья для успешного прохождения обучающимися ОГЭ и ЕГЭ.</a:t>
          </a:r>
          <a:endParaRPr lang="ru-RU" dirty="0"/>
        </a:p>
      </dgm:t>
    </dgm:pt>
    <dgm:pt modelId="{5C3B68C7-395D-419A-B844-71888E651DFC}" type="parTrans" cxnId="{E0D5EF93-8FDC-4939-9C15-DEE5C4AD6D57}">
      <dgm:prSet/>
      <dgm:spPr/>
      <dgm:t>
        <a:bodyPr/>
        <a:lstStyle/>
        <a:p>
          <a:endParaRPr lang="ru-RU"/>
        </a:p>
      </dgm:t>
    </dgm:pt>
    <dgm:pt modelId="{7B50F924-1A22-4439-9EA6-0C59B62B7D42}" type="sibTrans" cxnId="{E0D5EF93-8FDC-4939-9C15-DEE5C4AD6D57}">
      <dgm:prSet/>
      <dgm:spPr/>
      <dgm:t>
        <a:bodyPr/>
        <a:lstStyle/>
        <a:p>
          <a:endParaRPr lang="ru-RU"/>
        </a:p>
      </dgm:t>
    </dgm:pt>
    <dgm:pt modelId="{FFDAB5F0-52A0-4DEF-98A1-FFFCFBBA28E3}">
      <dgm:prSet phldrT="[Текст]"/>
      <dgm:spPr/>
      <dgm:t>
        <a:bodyPr/>
        <a:lstStyle/>
        <a:p>
          <a:endParaRPr lang="ru-RU" dirty="0"/>
        </a:p>
      </dgm:t>
    </dgm:pt>
    <dgm:pt modelId="{DED0BB0D-7EFA-4FD6-9F71-142C25A394BC}" type="parTrans" cxnId="{E38F859E-4A55-4C93-99DF-4CFECD40B010}">
      <dgm:prSet/>
      <dgm:spPr/>
      <dgm:t>
        <a:bodyPr/>
        <a:lstStyle/>
        <a:p>
          <a:endParaRPr lang="ru-RU"/>
        </a:p>
      </dgm:t>
    </dgm:pt>
    <dgm:pt modelId="{84E3366E-F7A1-46DF-955D-F00E50E7FB92}" type="sibTrans" cxnId="{E38F859E-4A55-4C93-99DF-4CFECD40B010}">
      <dgm:prSet/>
      <dgm:spPr/>
      <dgm:t>
        <a:bodyPr/>
        <a:lstStyle/>
        <a:p>
          <a:endParaRPr lang="ru-RU"/>
        </a:p>
      </dgm:t>
    </dgm:pt>
    <dgm:pt modelId="{AF6E5814-34E6-460F-8454-69DB61C7529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обсуждении организации учебной домашней работы, режим труда и отдыха обучающихся;</a:t>
          </a:r>
          <a:endParaRPr lang="ru-RU" dirty="0"/>
        </a:p>
      </dgm:t>
    </dgm:pt>
    <dgm:pt modelId="{C13EEA96-E8BB-44D8-BD80-B467226A6E49}" type="parTrans" cxnId="{70B45B1B-29CA-4A53-A6D0-28B71077538B}">
      <dgm:prSet/>
      <dgm:spPr/>
      <dgm:t>
        <a:bodyPr/>
        <a:lstStyle/>
        <a:p>
          <a:endParaRPr lang="ru-RU"/>
        </a:p>
      </dgm:t>
    </dgm:pt>
    <dgm:pt modelId="{CC087102-1636-485A-A777-86DF37A0895C}" type="sibTrans" cxnId="{70B45B1B-29CA-4A53-A6D0-28B71077538B}">
      <dgm:prSet/>
      <dgm:spPr/>
      <dgm:t>
        <a:bodyPr/>
        <a:lstStyle/>
        <a:p>
          <a:endParaRPr lang="ru-RU"/>
        </a:p>
      </dgm:t>
    </dgm:pt>
    <dgm:pt modelId="{0CF07227-EDD3-4CE9-ABE5-BD11020860C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оказании помощи, совместно с родителями, каждому выпускнику в выборе предметов для экзамена.</a:t>
          </a:r>
          <a:endParaRPr lang="ru-RU" dirty="0"/>
        </a:p>
      </dgm:t>
    </dgm:pt>
    <dgm:pt modelId="{D2271F0E-7723-47F4-BA31-BBCFCDB53C16}" type="parTrans" cxnId="{C8EC4970-4636-4BBF-A196-5CA32EB25461}">
      <dgm:prSet/>
      <dgm:spPr/>
      <dgm:t>
        <a:bodyPr/>
        <a:lstStyle/>
        <a:p>
          <a:endParaRPr lang="ru-RU"/>
        </a:p>
      </dgm:t>
    </dgm:pt>
    <dgm:pt modelId="{CC1F8D42-853B-4879-8F6F-635B6C9BE310}" type="sibTrans" cxnId="{C8EC4970-4636-4BBF-A196-5CA32EB25461}">
      <dgm:prSet/>
      <dgm:spPr/>
      <dgm:t>
        <a:bodyPr/>
        <a:lstStyle/>
        <a:p>
          <a:endParaRPr lang="ru-RU"/>
        </a:p>
      </dgm:t>
    </dgm:pt>
    <dgm:pt modelId="{280F4B90-C1AD-40D3-9D7E-7E73BC4B446F}" type="pres">
      <dgm:prSet presAssocID="{478394CC-7620-4890-834B-481131AB50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06141-8031-4349-A630-45FDDF2EE01D}" type="pres">
      <dgm:prSet presAssocID="{7A2AD074-CFBB-4ACE-8C21-93FC873C2708}" presName="composite" presStyleCnt="0"/>
      <dgm:spPr/>
    </dgm:pt>
    <dgm:pt modelId="{8466FED3-AC8E-4CA9-B3F2-B82D85891F27}" type="pres">
      <dgm:prSet presAssocID="{7A2AD074-CFBB-4ACE-8C21-93FC873C270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213C6-2091-4D7D-A7FC-31DBA45DE86A}" type="pres">
      <dgm:prSet presAssocID="{7A2AD074-CFBB-4ACE-8C21-93FC873C270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0423A-561E-4336-85A5-A781E21310A3}" type="pres">
      <dgm:prSet presAssocID="{5AD099FB-8658-4FFC-8AA1-885D7A48CDBA}" presName="sp" presStyleCnt="0"/>
      <dgm:spPr/>
    </dgm:pt>
    <dgm:pt modelId="{DA49FB64-1D07-40F5-8623-D0F3F56A07CD}" type="pres">
      <dgm:prSet presAssocID="{E9599D7D-7156-4C5F-814A-CA0F9ED17393}" presName="composite" presStyleCnt="0"/>
      <dgm:spPr/>
    </dgm:pt>
    <dgm:pt modelId="{A53371D7-43BA-4988-99AC-2A3DC1EC5EA9}" type="pres">
      <dgm:prSet presAssocID="{E9599D7D-7156-4C5F-814A-CA0F9ED1739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6B54E-6175-4A8A-970A-A9A03A2D9F13}" type="pres">
      <dgm:prSet presAssocID="{E9599D7D-7156-4C5F-814A-CA0F9ED1739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B724D-03CD-42D3-8572-1EA81A998A6F}" type="pres">
      <dgm:prSet presAssocID="{BBED91DC-51D2-4DE2-8F85-521A74EAA235}" presName="sp" presStyleCnt="0"/>
      <dgm:spPr/>
    </dgm:pt>
    <dgm:pt modelId="{28C25CA8-D4FB-4A5F-85C6-FDC361390231}" type="pres">
      <dgm:prSet presAssocID="{FFDAB5F0-52A0-4DEF-98A1-FFFCFBBA28E3}" presName="composite" presStyleCnt="0"/>
      <dgm:spPr/>
    </dgm:pt>
    <dgm:pt modelId="{ED09D2EA-DB03-4D26-8811-6E20477E112A}" type="pres">
      <dgm:prSet presAssocID="{FFDAB5F0-52A0-4DEF-98A1-FFFCFBBA28E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5E419-99C8-4ABF-A51E-8099B0BAC940}" type="pres">
      <dgm:prSet presAssocID="{FFDAB5F0-52A0-4DEF-98A1-FFFCFBBA28E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0DA85-CFB0-431D-85DA-6661BAF66703}" type="presOf" srcId="{0CF07227-EDD3-4CE9-ABE5-BD11020860CD}" destId="{4BF5E419-99C8-4ABF-A51E-8099B0BAC940}" srcOrd="0" destOrd="1" presId="urn:microsoft.com/office/officeart/2005/8/layout/chevron2"/>
    <dgm:cxn modelId="{946148A7-0B75-4781-9C12-A26ED30B0D9A}" srcId="{7A2AD074-CFBB-4ACE-8C21-93FC873C2708}" destId="{74E80279-DC55-4F91-A37B-28451C56DAE5}" srcOrd="0" destOrd="0" parTransId="{FB2D7C61-C856-4F59-A7AA-415E78C3C548}" sibTransId="{765557F3-8B2C-4BE7-A5E4-7938A1CCD974}"/>
    <dgm:cxn modelId="{8B1A2D4B-8FEB-460F-B6E0-8FD1B489B848}" type="presOf" srcId="{FFDAB5F0-52A0-4DEF-98A1-FFFCFBBA28E3}" destId="{ED09D2EA-DB03-4D26-8811-6E20477E112A}" srcOrd="0" destOrd="0" presId="urn:microsoft.com/office/officeart/2005/8/layout/chevron2"/>
    <dgm:cxn modelId="{0AB59243-B5AF-43CE-8E25-DAAB692C7FF9}" type="presOf" srcId="{478394CC-7620-4890-834B-481131AB50B2}" destId="{280F4B90-C1AD-40D3-9D7E-7E73BC4B446F}" srcOrd="0" destOrd="0" presId="urn:microsoft.com/office/officeart/2005/8/layout/chevron2"/>
    <dgm:cxn modelId="{C8EC4970-4636-4BBF-A196-5CA32EB25461}" srcId="{FFDAB5F0-52A0-4DEF-98A1-FFFCFBBA28E3}" destId="{0CF07227-EDD3-4CE9-ABE5-BD11020860CD}" srcOrd="1" destOrd="0" parTransId="{D2271F0E-7723-47F4-BA31-BBCFCDB53C16}" sibTransId="{CC1F8D42-853B-4879-8F6F-635B6C9BE310}"/>
    <dgm:cxn modelId="{6D07AC0A-94B7-4598-B3CB-A702A7D1D63C}" type="presOf" srcId="{7A2AD074-CFBB-4ACE-8C21-93FC873C2708}" destId="{8466FED3-AC8E-4CA9-B3F2-B82D85891F27}" srcOrd="0" destOrd="0" presId="urn:microsoft.com/office/officeart/2005/8/layout/chevron2"/>
    <dgm:cxn modelId="{F974867D-90EB-4A9C-929C-FC9C96D58533}" srcId="{478394CC-7620-4890-834B-481131AB50B2}" destId="{7A2AD074-CFBB-4ACE-8C21-93FC873C2708}" srcOrd="0" destOrd="0" parTransId="{7A8FE72C-BF92-4DDF-97D4-917E55663E51}" sibTransId="{5AD099FB-8658-4FFC-8AA1-885D7A48CDBA}"/>
    <dgm:cxn modelId="{A90B0507-8C08-4EAF-BE91-8DD7C8538C31}" srcId="{478394CC-7620-4890-834B-481131AB50B2}" destId="{E9599D7D-7156-4C5F-814A-CA0F9ED17393}" srcOrd="1" destOrd="0" parTransId="{DE761CA1-0968-4FF9-9C72-41B6BEC5A4BA}" sibTransId="{BBED91DC-51D2-4DE2-8F85-521A74EAA235}"/>
    <dgm:cxn modelId="{E38F859E-4A55-4C93-99DF-4CFECD40B010}" srcId="{478394CC-7620-4890-834B-481131AB50B2}" destId="{FFDAB5F0-52A0-4DEF-98A1-FFFCFBBA28E3}" srcOrd="2" destOrd="0" parTransId="{DED0BB0D-7EFA-4FD6-9F71-142C25A394BC}" sibTransId="{84E3366E-F7A1-46DF-955D-F00E50E7FB92}"/>
    <dgm:cxn modelId="{DECD4BD1-DCBC-4ACC-9B35-0958782B35BA}" type="presOf" srcId="{E9599D7D-7156-4C5F-814A-CA0F9ED17393}" destId="{A53371D7-43BA-4988-99AC-2A3DC1EC5EA9}" srcOrd="0" destOrd="0" presId="urn:microsoft.com/office/officeart/2005/8/layout/chevron2"/>
    <dgm:cxn modelId="{10A822CB-66A0-444D-88AD-E5F24F0DC125}" type="presOf" srcId="{AF6E5814-34E6-460F-8454-69DB61C75291}" destId="{4BF5E419-99C8-4ABF-A51E-8099B0BAC940}" srcOrd="0" destOrd="0" presId="urn:microsoft.com/office/officeart/2005/8/layout/chevron2"/>
    <dgm:cxn modelId="{09B90F15-6AF9-4ABD-99FF-66E94D8299C9}" type="presOf" srcId="{74E80279-DC55-4F91-A37B-28451C56DAE5}" destId="{C98213C6-2091-4D7D-A7FC-31DBA45DE86A}" srcOrd="0" destOrd="0" presId="urn:microsoft.com/office/officeart/2005/8/layout/chevron2"/>
    <dgm:cxn modelId="{E0D5EF93-8FDC-4939-9C15-DEE5C4AD6D57}" srcId="{E9599D7D-7156-4C5F-814A-CA0F9ED17393}" destId="{4660682C-454F-4339-9954-68B1A4459056}" srcOrd="0" destOrd="0" parTransId="{5C3B68C7-395D-419A-B844-71888E651DFC}" sibTransId="{7B50F924-1A22-4439-9EA6-0C59B62B7D42}"/>
    <dgm:cxn modelId="{DEE9BD22-4A97-4DC3-B3E9-6BC91314DA29}" type="presOf" srcId="{4660682C-454F-4339-9954-68B1A4459056}" destId="{5076B54E-6175-4A8A-970A-A9A03A2D9F13}" srcOrd="0" destOrd="0" presId="urn:microsoft.com/office/officeart/2005/8/layout/chevron2"/>
    <dgm:cxn modelId="{70B45B1B-29CA-4A53-A6D0-28B71077538B}" srcId="{FFDAB5F0-52A0-4DEF-98A1-FFFCFBBA28E3}" destId="{AF6E5814-34E6-460F-8454-69DB61C75291}" srcOrd="0" destOrd="0" parTransId="{C13EEA96-E8BB-44D8-BD80-B467226A6E49}" sibTransId="{CC087102-1636-485A-A777-86DF37A0895C}"/>
    <dgm:cxn modelId="{47AAC0D7-2FEA-492F-B5CF-488B187B7263}" type="presParOf" srcId="{280F4B90-C1AD-40D3-9D7E-7E73BC4B446F}" destId="{4F906141-8031-4349-A630-45FDDF2EE01D}" srcOrd="0" destOrd="0" presId="urn:microsoft.com/office/officeart/2005/8/layout/chevron2"/>
    <dgm:cxn modelId="{947B9D4F-F99A-49D1-87A9-CEA3120F5A5F}" type="presParOf" srcId="{4F906141-8031-4349-A630-45FDDF2EE01D}" destId="{8466FED3-AC8E-4CA9-B3F2-B82D85891F27}" srcOrd="0" destOrd="0" presId="urn:microsoft.com/office/officeart/2005/8/layout/chevron2"/>
    <dgm:cxn modelId="{55D13767-B8B0-4F93-AE5D-502957201C05}" type="presParOf" srcId="{4F906141-8031-4349-A630-45FDDF2EE01D}" destId="{C98213C6-2091-4D7D-A7FC-31DBA45DE86A}" srcOrd="1" destOrd="0" presId="urn:microsoft.com/office/officeart/2005/8/layout/chevron2"/>
    <dgm:cxn modelId="{8E77F252-282A-401E-99C9-A2F5046522B2}" type="presParOf" srcId="{280F4B90-C1AD-40D3-9D7E-7E73BC4B446F}" destId="{E9C0423A-561E-4336-85A5-A781E21310A3}" srcOrd="1" destOrd="0" presId="urn:microsoft.com/office/officeart/2005/8/layout/chevron2"/>
    <dgm:cxn modelId="{B6EDEC19-AF6A-407C-B877-3A5E16F6C0CD}" type="presParOf" srcId="{280F4B90-C1AD-40D3-9D7E-7E73BC4B446F}" destId="{DA49FB64-1D07-40F5-8623-D0F3F56A07CD}" srcOrd="2" destOrd="0" presId="urn:microsoft.com/office/officeart/2005/8/layout/chevron2"/>
    <dgm:cxn modelId="{AECCA311-3BF0-44D7-B379-DEA1C7971F32}" type="presParOf" srcId="{DA49FB64-1D07-40F5-8623-D0F3F56A07CD}" destId="{A53371D7-43BA-4988-99AC-2A3DC1EC5EA9}" srcOrd="0" destOrd="0" presId="urn:microsoft.com/office/officeart/2005/8/layout/chevron2"/>
    <dgm:cxn modelId="{C5BCFB1E-1B30-4B51-AC65-2703F768F0BD}" type="presParOf" srcId="{DA49FB64-1D07-40F5-8623-D0F3F56A07CD}" destId="{5076B54E-6175-4A8A-970A-A9A03A2D9F13}" srcOrd="1" destOrd="0" presId="urn:microsoft.com/office/officeart/2005/8/layout/chevron2"/>
    <dgm:cxn modelId="{999ADEFC-C5F7-4F5B-9D89-FDAB061887D4}" type="presParOf" srcId="{280F4B90-C1AD-40D3-9D7E-7E73BC4B446F}" destId="{2D8B724D-03CD-42D3-8572-1EA81A998A6F}" srcOrd="3" destOrd="0" presId="urn:microsoft.com/office/officeart/2005/8/layout/chevron2"/>
    <dgm:cxn modelId="{B0135345-53E7-4BE6-8CB1-1427B79C3904}" type="presParOf" srcId="{280F4B90-C1AD-40D3-9D7E-7E73BC4B446F}" destId="{28C25CA8-D4FB-4A5F-85C6-FDC361390231}" srcOrd="4" destOrd="0" presId="urn:microsoft.com/office/officeart/2005/8/layout/chevron2"/>
    <dgm:cxn modelId="{CDDCD7A5-FAF2-4F07-9114-DD00EDD6E6C6}" type="presParOf" srcId="{28C25CA8-D4FB-4A5F-85C6-FDC361390231}" destId="{ED09D2EA-DB03-4D26-8811-6E20477E112A}" srcOrd="0" destOrd="0" presId="urn:microsoft.com/office/officeart/2005/8/layout/chevron2"/>
    <dgm:cxn modelId="{A15E6D8F-B43D-4240-A5D6-AC33CBCF24ED}" type="presParOf" srcId="{28C25CA8-D4FB-4A5F-85C6-FDC361390231}" destId="{4BF5E419-99C8-4ABF-A51E-8099B0BAC94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9BB2-0834-4183-8523-B81230436D7D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82D0F-55A6-44C7-BA6F-23736547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1793D3-06C1-4912-887A-8B4F97B47270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7AF50E-3111-4A63-9D90-2A79352B092A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D745E-7418-40BA-A3E1-39F0A07DEDBC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1AA5C-98B1-4131-A636-FDAC43AA7171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F5B875-C6BE-437E-976A-D1B279F996D5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5434FD-33F7-42E0-9432-534A8D5D02F0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6E018-0CE4-4C5A-A4CA-204C930370FB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31DB66-217A-49D7-BB20-EF6AD371B97B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280FF7-AAAD-47A1-AA91-216EE9B98110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72D8A1-EEE0-4909-9C6F-C46CA8E087DC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30E287-7CBD-4DE9-A839-047933FD2F33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4B87E2-B278-40BA-A6D3-C0D7E1F20278}" type="datetime1">
              <a:rPr lang="ru-RU" smtClean="0"/>
              <a:pPr/>
              <a:t>16.03.2017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D415A3-B3D1-4431-8A3A-D0C4D4F02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ru/main/blanks/" TargetMode="External"/><Relationship Id="rId2" Type="http://schemas.openxmlformats.org/officeDocument/2006/relationships/hyperlink" Target="http://ege.edu.ru/ru/main/rules_procedur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ru/main/blanks/" TargetMode="External"/><Relationship Id="rId2" Type="http://schemas.openxmlformats.org/officeDocument/2006/relationships/hyperlink" Target="http://ege.edu.ru/ru/main/rules_procedur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>
                <a:tint val="55000"/>
                <a:satMod val="300000"/>
                <a:alpha val="79000"/>
              </a:schemeClr>
            </a:gs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5214974" cy="285752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ru-RU" sz="32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Некоторые психологические  аспекты в подготовке учащихся к процедуре сдачи ЕГЭ </a:t>
            </a:r>
            <a:r>
              <a:rPr lang="ru-RU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ОГЭ</a:t>
            </a:r>
            <a:endParaRPr lang="ru-RU" sz="3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_318-43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7256" cy="85725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D:\Олечка\Графика\Картинки\Образование\25ad169439e33294008185bfc918d0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928802"/>
            <a:ext cx="3486417" cy="264320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D:\Олечка\Графика\Картинки\Образование\anket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14290"/>
            <a:ext cx="857256" cy="857256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4" name="Picture 10" descr="D:\Олечка\Графика\Картинки\Образование\1611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0513" y="5857892"/>
            <a:ext cx="1682081" cy="902717"/>
          </a:xfrm>
          <a:prstGeom prst="rect">
            <a:avLst/>
          </a:prstGeom>
          <a:noFill/>
        </p:spPr>
      </p:pic>
      <p:pic>
        <p:nvPicPr>
          <p:cNvPr id="1035" name="Picture 11" descr="D:\Олечка\Графика\Картинки\Образование\obr_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949" y="5143512"/>
            <a:ext cx="1724845" cy="1571612"/>
          </a:xfrm>
          <a:prstGeom prst="rect">
            <a:avLst/>
          </a:prstGeom>
          <a:noFill/>
        </p:spPr>
      </p:pic>
      <p:pic>
        <p:nvPicPr>
          <p:cNvPr id="1036" name="Picture 12" descr="D:\Олечка\Графика\Картинки\Образование\Small_Schoo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263135"/>
            <a:ext cx="1928826" cy="14466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15353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адекватно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оценивать в течение всего учебного периода знания, умения и навыки учащихся в соответствии с их индивидуальными особенностями и возможностями;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исключить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«натаскивание» старшеклассников на выполнение заданий различного уровня сложности;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системную продуманную работу в течение всех лет обучения предмету;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8012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Практические аспекты организации  подготовки обучающихся  к ОГЭ и ЕГЭ, учителям- предметникам и классному руководителю</a:t>
            </a:r>
            <a:endParaRPr lang="ru-RU" sz="28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785926"/>
            <a:ext cx="71287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Учителям-предметникам необходимо: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9"/>
            <a:ext cx="8229600" cy="42862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выполнить экзаменационную работу по предмету с последующей фиксацией возникающих при выполнении заданий трудностей;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собственных затруднений при выполнении тестовых заданий и обозначить способы их устранения;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пробного тестирования и др.;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 собственной работы по подготовке обучающихся в процессе преподавания предмета 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ЕГЭ.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642918"/>
            <a:ext cx="71287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Учителям-предметникам необходимо: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90" y="857232"/>
            <a:ext cx="8229600" cy="2724904"/>
          </a:xfrm>
        </p:spPr>
        <p:txBody>
          <a:bodyPr>
            <a:noAutofit/>
          </a:bodyPr>
          <a:lstStyle/>
          <a:p>
            <a:r>
              <a:rPr lang="ru-RU" sz="3600" b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r>
              <a:rPr lang="ru-RU" sz="360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 своеобразным создателем эмоционального фона развития личности учащихся в условиях классного коллектива.</a:t>
            </a:r>
          </a:p>
        </p:txBody>
      </p:sp>
      <p:pic>
        <p:nvPicPr>
          <p:cNvPr id="7170" name="Picture 2" descr="D:\Олечка\Графика\Картинки\Образование\hello_html_2479c1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786082"/>
            <a:ext cx="2788769" cy="392906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229600" cy="4325112"/>
          </a:xfrm>
        </p:spPr>
        <p:txBody>
          <a:bodyPr>
            <a:normAutofit/>
          </a:bodyPr>
          <a:lstStyle/>
          <a:p>
            <a:pPr marL="324000" indent="0" algn="just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indent="0" algn="just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358114" cy="10668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</a:pP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классного руководителя </a:t>
            </a:r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учащимися</a:t>
            </a: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включает следующие направления: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1857364"/>
          <a:ext cx="79296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4" descr="D:\Олечка\Графика\Картинки\Образование\1413859829831_bullet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99" y="71414"/>
            <a:ext cx="1571643" cy="207392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Олечка\Графика\Картинки\Образование\child-1099753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290"/>
            <a:ext cx="1428760" cy="13459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06680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классного руководителя </a:t>
            </a:r>
            <a:r>
              <a:rPr lang="ru-RU" sz="3200" b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учителями-предметниками</a:t>
            </a: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состоит в:</a:t>
            </a:r>
            <a:endParaRPr lang="ru-RU" sz="3200" u="sng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682752"/>
          <a:ext cx="719140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06680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классного руководителя </a:t>
            </a:r>
            <a:r>
              <a:rPr lang="ru-RU" sz="3200" b="1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sz="3200" u="sng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заключается:</a:t>
            </a:r>
            <a:endParaRPr lang="ru-RU" sz="3200" u="sng" dirty="0" smtClean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643050"/>
          <a:ext cx="692948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D:\Олечка\Графика\Картинки\Образование\0_94ab7_ba3687dc_XX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57166"/>
            <a:ext cx="1787630" cy="152072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 экзаменационную пору основная задача родителей - создать оптимальные комфортные условия для подготовки ребенка и... не мешать ему. Поощрение, поддержка, реальная помощь, а главное - спокойствие взрослых помогают ребенку успешно справиться с собственным волнением.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 запугивайте ребенка, не напоминайте ему о сложности и ответственности предстоящих экзаменов. Это не повышает мотивацию, а только создает эмоциональные барьеры, которые сам ребенок преодолеть не может.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Очень важно скорректировать ожидания выпускника. Объясните: для хорошего результата совсем не обязательно отвечать на все вопросы ЕГЭ. Гораздо эффективнее спокойно дать ответы на те вопросы, которые он знает наверняка, чем переживать из-за нерешенных заданий.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Независимо от результата экзамена, часто, щедро и от всей души говорите ему о том, что он (она) - самый(</a:t>
            </a:r>
            <a:r>
              <a:rPr lang="ru-RU" dirty="0" err="1" smtClean="0"/>
              <a:t>ая</a:t>
            </a:r>
            <a:r>
              <a:rPr lang="ru-RU" dirty="0" smtClean="0"/>
              <a:t>) любимый(</a:t>
            </a:r>
            <a:r>
              <a:rPr lang="ru-RU" dirty="0" err="1" smtClean="0"/>
              <a:t>ая</a:t>
            </a:r>
            <a:r>
              <a:rPr lang="ru-RU" dirty="0" smtClean="0"/>
              <a:t>), и что все у него (неё) в жизни получится! Вера в успех, уверенность в своем ребенке, его возможностях, стимулирующая помощь в виде похвалы и одобрения очень важны, ведь "от хорошего слова даже кактусы лучше растут".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4664"/>
            <a:ext cx="7715304" cy="116694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классного руководителя                          </a:t>
            </a:r>
            <a:r>
              <a:rPr lang="ru-RU" sz="31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 следует им пояснить, что: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D:\Олечка\Графика\Картинки\Образование\0_94ab7_ba3687dc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91758"/>
            <a:ext cx="1655612" cy="14084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100" dirty="0" smtClean="0"/>
              <a:t>Очень важно разработать ребёнку индивидуальную стратегию деятельности при подготовке и во время экзамена. Именно индивидуальную, так как все дети разные (есть медлительные, есть очень активные, есть </a:t>
            </a:r>
            <a:r>
              <a:rPr lang="ru-RU" sz="3100" dirty="0" err="1" smtClean="0"/>
              <a:t>аудиалы</a:t>
            </a:r>
            <a:r>
              <a:rPr lang="ru-RU" sz="3100" dirty="0" smtClean="0"/>
              <a:t>, </a:t>
            </a:r>
            <a:r>
              <a:rPr lang="ru-RU" sz="3100" dirty="0" err="1" smtClean="0"/>
              <a:t>кинестетики</a:t>
            </a:r>
            <a:r>
              <a:rPr lang="ru-RU" sz="3100" dirty="0" smtClean="0"/>
              <a:t>, тревожные, есть с хорошей переключаемостью или не очень и т. д.)! И вот именно в разработке индивидуальной стратегии родители должны принять самое активное участие: помочь своим детям осознать свои сильные и слабые стороны, понять свой стиль учебной деятельности (при необходимости доработать его), развить умения использовать собственные интеллектуальные ресурсы и настроить на успех!</a:t>
            </a:r>
          </a:p>
          <a:p>
            <a:pPr>
              <a:buFont typeface="Wingdings" pitchFamily="2" charset="2"/>
              <a:buChar char="v"/>
            </a:pPr>
            <a:r>
              <a:rPr lang="ru-RU" sz="3100" dirty="0" smtClean="0"/>
              <a:t>Одна из главных причин предэкзаменационного стресса - ситуация неопределенности. Заблаговременное ознакомление с правилами </a:t>
            </a:r>
            <a:r>
              <a:rPr lang="ru-RU" sz="3100" dirty="0" smtClean="0">
                <a:hlinkClick r:id="rId2"/>
              </a:rPr>
              <a:t>проведения ЕГЭ</a:t>
            </a:r>
            <a:r>
              <a:rPr lang="ru-RU" sz="3100" dirty="0" smtClean="0"/>
              <a:t> и </a:t>
            </a:r>
            <a:r>
              <a:rPr lang="ru-RU" sz="3100" dirty="0" smtClean="0">
                <a:hlinkClick r:id="rId3"/>
              </a:rPr>
              <a:t>заполнения бланков</a:t>
            </a:r>
            <a:r>
              <a:rPr lang="ru-RU" sz="3100" dirty="0" smtClean="0"/>
              <a:t>, </a:t>
            </a:r>
            <a:r>
              <a:rPr lang="ru-RU" sz="3100" dirty="0" smtClean="0">
                <a:hlinkClick r:id="rId2"/>
              </a:rPr>
              <a:t>особенностями экзамена</a:t>
            </a:r>
            <a:r>
              <a:rPr lang="ru-RU" sz="3100" dirty="0" smtClean="0"/>
              <a:t> поможет разрешить эту ситуацию.</a:t>
            </a:r>
          </a:p>
          <a:p>
            <a:pPr>
              <a:buFont typeface="Wingdings" pitchFamily="2" charset="2"/>
              <a:buChar char="v"/>
            </a:pPr>
            <a:r>
              <a:rPr lang="ru-RU" sz="3100" dirty="0" smtClean="0"/>
              <a:t>Тренировка в решении пробных тестовых заданий также снимает чувство неизвестности.</a:t>
            </a:r>
            <a:br>
              <a:rPr lang="ru-RU" sz="3100" dirty="0" smtClean="0"/>
            </a:br>
            <a:r>
              <a:rPr lang="ru-RU" sz="3100" dirty="0" smtClean="0"/>
              <a:t>В процессе работы с заданиями приучайте ребёнка ориентироваться во времени и уметь его распределять.</a:t>
            </a:r>
          </a:p>
          <a:p>
            <a:pPr>
              <a:buFont typeface="Wingdings" pitchFamily="2" charset="2"/>
              <a:buChar char="v"/>
            </a:pPr>
            <a:r>
              <a:rPr lang="ru-RU" sz="3100" dirty="0" smtClean="0"/>
              <a:t>Помогите распределить темы подготовки по дням. Ознакомьте ребёнка с методикой подготовки к экзаменам (её можно подсмотреть в разделе "Советы выпускникам").</a:t>
            </a:r>
          </a:p>
          <a:p>
            <a:pPr>
              <a:buFont typeface="Wingdings" pitchFamily="2" charset="2"/>
              <a:buChar char="v"/>
            </a:pPr>
            <a:r>
              <a:rPr lang="ru-RU" sz="3100" dirty="0" smtClean="0"/>
              <a:t>Обеспечьте своему выпускнику удобное место для занятий, чтобы ему нравилось там заниматься!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2" descr="D:\Олечка\Графика\Картинки\Образование\0_94ab7_ba3687dc_XX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91758"/>
            <a:ext cx="1487659" cy="12655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06" y="1604218"/>
            <a:ext cx="8229600" cy="4325112"/>
          </a:xfrm>
        </p:spPr>
        <p:txBody>
          <a:bodyPr vert="horz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Составляйте план своей работы, распределяя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имеющееся время по вопросам, которые нужно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подготовить.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Вставайте пораньше и используйте утреннее время для подготовки самых сложных вопросов. 	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Повторяйте прочитанный материал не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менее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 все вопросы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не отбирайте «на счастье» только часть их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6250"/>
            <a:ext cx="5604654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выпускникам</a:t>
            </a: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266" name="Picture 2" descr="D:\Олечка\Графика\Картинки\Образование\5736041b3e6d6154ab000a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283" y="-24"/>
            <a:ext cx="4203717" cy="1274420"/>
          </a:xfrm>
          <a:prstGeom prst="rect">
            <a:avLst/>
          </a:prstGeom>
          <a:noFill/>
        </p:spPr>
      </p:pic>
      <p:pic>
        <p:nvPicPr>
          <p:cNvPr id="11268" name="Picture 4" descr="D:\Олечка\Графика\Картинки\Образование\anketa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503362"/>
            <a:ext cx="1233273" cy="1354134"/>
          </a:xfrm>
          <a:prstGeom prst="rect">
            <a:avLst/>
          </a:prstGeom>
          <a:noFill/>
        </p:spPr>
      </p:pic>
      <p:pic>
        <p:nvPicPr>
          <p:cNvPr id="11269" name="Picture 5" descr="D:\Олечка\Графика\Картинки\Образование\1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023119"/>
            <a:ext cx="714380" cy="977385"/>
          </a:xfrm>
          <a:prstGeom prst="rect">
            <a:avLst/>
          </a:prstGeom>
          <a:noFill/>
        </p:spPr>
      </p:pic>
      <p:pic>
        <p:nvPicPr>
          <p:cNvPr id="11271" name="Picture 7" descr="D:\Олечка\Графика\Картинки\Образование\книги,блокноты\8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0434" y="4786322"/>
            <a:ext cx="2322094" cy="192880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Олечка\Графика\Картинки\Образование\hj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85738"/>
            <a:ext cx="1602948" cy="1557312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642918"/>
            <a:ext cx="8410854" cy="4325112"/>
          </a:xfrm>
        </p:spPr>
        <p:txBody>
          <a:bodyPr vert="horz"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Сделайте себе установку на запоминание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материала, что существенно сократит время на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запоминание.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Увеличьте продолжительность своего сна на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сравнению с обычной. 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Утром и в середине дня бывайте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30 – 40 минут на свежем воздухе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регулярно в перерывах между занятиям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устраивайте физкультурные минутки. 	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2291" name="Picture 3" descr="D:\Олечка\Графика\Картинки\Образование\229852-Royalty-Fr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077" y="3357562"/>
            <a:ext cx="2639328" cy="314327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562" y="214290"/>
            <a:ext cx="5343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выпускникам</a:t>
            </a: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980728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Подготовка  к единому государственному экзамену является одной из основных проблем выпускников. По своей сути ЕГЭ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своеобразной проверкой знаний, социальной и психологической готовности школьников к постоянно меняющимся условиям современной реальности. В этой связи, психологическая устойчивость старшеклассников является одной из основных характеристик, способствующих успешной аттестации в форме ЕГЭ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ОГЭ.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1" name="Picture 3" descr="D:\Олечка\Графика\Картинки\Образование\howitworks-create-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842349"/>
            <a:ext cx="1714512" cy="1729923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428736"/>
            <a:ext cx="8496944" cy="43251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Используйте «активное», а не пассивное повторение материала, т.е. пересказ его по памяти. 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Используйте приемы логического, осмысленного запоминания, составляйте для этого план ответа.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Выясните свой ведущий тип памяти (зрительная,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слуховая или моторная). </a:t>
            </a:r>
            <a:r>
              <a:rPr lang="ru-RU" sz="2400" dirty="0" smtClean="0"/>
              <a:t>	</a:t>
            </a:r>
          </a:p>
          <a:p>
            <a:pPr>
              <a:buNone/>
            </a:pP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285728"/>
            <a:ext cx="8229600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выпускникам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3317" name="Picture 5" descr="D:\Олечка\Графика\Картинки\Образование\razvlechenya_3862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5" y="4643446"/>
            <a:ext cx="2476517" cy="1857388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357298"/>
            <a:ext cx="8496944" cy="43251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 хорошей зрительной памяти </a:t>
            </a:r>
            <a:r>
              <a:rPr lang="ru-RU" sz="2400" dirty="0" smtClean="0"/>
              <a:t>выделяйте специальными знаками отдельные места записей. </a:t>
            </a:r>
            <a:endParaRPr lang="en-US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 хорошей звуковой памяти </a:t>
            </a:r>
            <a:r>
              <a:rPr lang="ru-RU" sz="2400" dirty="0" smtClean="0"/>
              <a:t>читайте запоминаемый материал вслух. 	</a:t>
            </a:r>
            <a:endParaRPr lang="en-US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 выраженной памяти на движения </a:t>
            </a:r>
            <a:r>
              <a:rPr lang="ru-RU" sz="2400" dirty="0" smtClean="0"/>
              <a:t>используйте повторную сокращенную запись материала. 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После изучения раздела сделайте паузу в работе и только после этого приступайте к новому разделу. 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выпускникам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357298"/>
            <a:ext cx="8496944" cy="43251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ЕГЭ </a:t>
            </a:r>
            <a:r>
              <a:rPr lang="ru-RU" sz="1600" i="1" dirty="0" smtClean="0"/>
              <a:t>- лишь одно из жизненных испытаний, многие из которых еще предстоит пройти. Не придавайте событию слишком высокую важность, чтобы не увеличивать волнение.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При правильном подходе экзамены могут служить средством самоутверждения и повышением личностной самооценки.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Заранее поставьте перед собой цель, которая Вам по силам. Никто не может всегда быть совершенным. Пусть достижения не всегда совпадают с идеалом, зато они Ваши личные.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Не стоит бояться ошибок. Известно, что не ошибается тот, кто ничего не делает.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Люди, настроенные на успех, добиваются в жизни гораздо больше, чем те, кто старается избегать неудач.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Будьте уверены: каждому, кто учился в школе, по силам сдать ЕГЭ. Все задания составлены на основе школьной программы. Подготовившись должным образом, Вы обязательно сдадите экзамен.</a:t>
            </a:r>
          </a:p>
          <a:p>
            <a:pPr>
              <a:buFont typeface="Wingdings" pitchFamily="2" charset="2"/>
              <a:buChar char="v"/>
            </a:pP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</a:rPr>
              <a:t>Некоторые полезные приемы</a:t>
            </a:r>
            <a:endParaRPr lang="ru-RU" sz="16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i="1" dirty="0" smtClean="0"/>
              <a:t>Перед началом работы нужно сосредоточиться, расслабиться и успокоиться. Расслабленная сосредоточенность гораздо эффективнее, чем напряженное, скованное внимание.</a:t>
            </a:r>
          </a:p>
          <a:p>
            <a:endParaRPr lang="ru-RU" sz="16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выпускникам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357298"/>
            <a:ext cx="8496944" cy="43251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Заблаговременное ознакомление </a:t>
            </a:r>
            <a:r>
              <a:rPr lang="ru-RU" sz="2400" dirty="0" smtClean="0">
                <a:hlinkClick r:id="rId2"/>
              </a:rPr>
              <a:t>с правилами и процедурой экзамена</a:t>
            </a:r>
            <a:r>
              <a:rPr lang="ru-RU" sz="2400" dirty="0" smtClean="0"/>
              <a:t> снимет эффект неожиданности на экзамене.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Тренировка в решении заданий поможет ориентироваться в разных типах заданий, рассчитывать время. С </a:t>
            </a:r>
            <a:r>
              <a:rPr lang="ru-RU" sz="2400" dirty="0" smtClean="0">
                <a:hlinkClick r:id="rId3"/>
              </a:rPr>
              <a:t>правилами заполнения бланков</a:t>
            </a:r>
            <a:r>
              <a:rPr lang="ru-RU" sz="2400" dirty="0" smtClean="0"/>
              <a:t> тоже можно ознакомиться заранее.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Подготовка к экзамену требует достаточно много времени, но она не должна занимать абсолютно все время.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выпускникам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4338" name="Picture 2" descr="D:\Олечка\Графика\Картинки\Образование\quest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000636"/>
            <a:ext cx="2500330" cy="165021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785794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психологической подготовки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1142976" y="1643050"/>
            <a:ext cx="6643734" cy="328614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выработка психологических качеств, умений и навыков выпускников, которые повысят эффективность подготовки к прохождению ОГЭ и позволят каждому ученику более успешно вести себя во время экзамена, т.е. будут способствовать развитию памяти и навыков мыслительной работы, концентрации внимания, умению мобилизовать себя в решающей ситуации, владеть своими эмоциями.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1000100" y="1000108"/>
            <a:ext cx="7143800" cy="385765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психологической готовностью к итоговой аттестации подразумевается :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определенный эмоциональный «настрой»,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внутренняя психологическая настроенность на определенное поведение,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ориентированность на целесообразные действия,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актуализация и приспособление возможностей личности для успешных действий в ситуации сдачи экзамена.</a:t>
            </a:r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000100" y="1000108"/>
            <a:ext cx="7143800" cy="4429156"/>
          </a:xfrm>
          <a:prstGeom prst="rect">
            <a:avLst/>
          </a:prstGeom>
          <a:effectLst/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56032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3600" b="1" u="sng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Педагогическая готовность </a:t>
            </a:r>
            <a:r>
              <a:rPr lang="ru-RU" sz="36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lang="ru-RU" sz="20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dirty="0" smtClean="0">
                <a:ln w="6350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это наличие знаний, умений и навыков по предмету</a:t>
            </a:r>
          </a:p>
        </p:txBody>
      </p:sp>
      <p:pic>
        <p:nvPicPr>
          <p:cNvPr id="3076" name="Picture 4" descr="D:\Олечка\Графика\Картинки\Образование\education-clip-art-education-clip-art-free-jpg-smkOdi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609" y="4194315"/>
            <a:ext cx="2757481" cy="230651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D:\Олечка\Графика\Картинки\Образование\svyshe-1300-uchrezhdeniy-obrazovaniya-gotovy-k-uchebnomu-godu-v-omskoy-oblasti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4303039" cy="243838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85786" y="928670"/>
            <a:ext cx="7572428" cy="45720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256032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ru-RU" sz="3600" b="1" u="sng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Личностная готовность </a:t>
            </a:r>
            <a:r>
              <a:rPr lang="ru-RU" sz="3600" b="1" dirty="0" smtClean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000" b="1" dirty="0" smtClean="0">
                <a:ln w="6350">
                  <a:noFill/>
                </a:ln>
                <a:latin typeface="Times New Roman" pitchFamily="18" charset="0"/>
                <a:ea typeface="+mj-ea"/>
                <a:cs typeface="Times New Roman" pitchFamily="18" charset="0"/>
              </a:rPr>
              <a:t>это опыт, особенности личности, необходимые для прохождения процедуры итоговой аттестации</a:t>
            </a:r>
            <a:endParaRPr lang="ru-RU" sz="2000" b="1" dirty="0">
              <a:ln w="6350">
                <a:noFill/>
              </a:ln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0" name="Picture 4" descr="D:\Олечка\Графика\Картинки\Образование\konsultaziya-jurista-vyez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3046" y="3143248"/>
            <a:ext cx="4149218" cy="260984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14348" y="1643050"/>
          <a:ext cx="7191404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D:\Олечка\Графика\Картинки\Образование\cyberscience3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5000" y="928670"/>
            <a:ext cx="1330338" cy="131869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результатам тестирования, наиболее значимыми причинами волнения выпускников являются: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001056" cy="464347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связанные с особенностями переработки информации в ходе ЕГЭ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 спецификой работы с тестовыми заданиями, недостаточным  объемом знаний, неспособностью гибко оперировать системой учебных понятий предмета (эти трудности являются всего периода обучения в школе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!);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обусловленные особенностями и состояниями, отсутствием возможности получить поддержку взрослых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процессуальные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связанные с самой процедурой ЕГЭ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отсутствием четкой стратегии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Таким образом, условно можно выделить три группы трудностей ЕГЭ и ОГЭ для детей: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скругленным углом 6"/>
          <p:cNvSpPr/>
          <p:nvPr/>
        </p:nvSpPr>
        <p:spPr>
          <a:xfrm>
            <a:off x="928662" y="928670"/>
            <a:ext cx="7358114" cy="428628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401909"/>
            <a:ext cx="75724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Психологическая поддержка</a:t>
            </a:r>
            <a:r>
              <a:rPr lang="ru-RU" sz="3200" b="1" dirty="0">
                <a:ln w="6350">
                  <a:noFill/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lang="ru-RU" sz="2800" b="1" dirty="0">
                <a:ln w="6350">
                  <a:noFill/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процесс, в котором взрослый сосредотачивается на позитивных сторонах и преимуществах старшеклассника с целью укрепления его самооценки; помогает ему поверить в себя в свои способности; поддерживает его при </a:t>
            </a:r>
            <a:r>
              <a:rPr lang="ru-RU" sz="2800" b="1" dirty="0" smtClean="0">
                <a:ln w="6350">
                  <a:noFill/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неудачах</a:t>
            </a:r>
            <a:endParaRPr lang="ru-RU" sz="2800" b="1" dirty="0">
              <a:ln w="6350">
                <a:noFill/>
              </a:ln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15A3-B3D1-4431-8A3A-D0C4D4F022B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147" name="Picture 3" descr="D:\Олечка\Графика\Картинки\Образование\men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714884"/>
            <a:ext cx="2643206" cy="176268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460</TotalTime>
  <Words>1335</Words>
  <Application>Microsoft Office PowerPoint</Application>
  <PresentationFormat>Экран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Некоторые психологические  аспекты в подготовке учащихся к процедуре сдачи ЕГЭ ОГЭ</vt:lpstr>
      <vt:lpstr>Слайд 2</vt:lpstr>
      <vt:lpstr>Слайд 3</vt:lpstr>
      <vt:lpstr>Слайд 4</vt:lpstr>
      <vt:lpstr>Слайд 5</vt:lpstr>
      <vt:lpstr>Слайд 6</vt:lpstr>
      <vt:lpstr>По результатам тестирования, наиболее значимыми причинами волнения выпускников являются:</vt:lpstr>
      <vt:lpstr>Таким образом, условно можно выделить три группы трудностей ЕГЭ и ОГЭ для детей:</vt:lpstr>
      <vt:lpstr>Слайд 9</vt:lpstr>
      <vt:lpstr>Практические аспекты организации  подготовки обучающихся  к ОГЭ и ЕГЭ, учителям- предметникам и классному руководителю</vt:lpstr>
      <vt:lpstr>Слайд 11</vt:lpstr>
      <vt:lpstr>Классный руководитель, является  своеобразным создателем эмоционального фона развития личности учащихся в условиях классного коллектива.</vt:lpstr>
      <vt:lpstr>Работа классного руководителя с учащимися включает следующие направления:</vt:lpstr>
      <vt:lpstr>Работа классного руководителя с учителями-предметниками состоит в:</vt:lpstr>
      <vt:lpstr>Работа классного руководителя с родителями заключается:</vt:lpstr>
      <vt:lpstr>В работе классного руководителя                          с родителями следует им пояснить, что:  </vt:lpstr>
      <vt:lpstr>Слайд 17</vt:lpstr>
      <vt:lpstr>Рекомендации выпускникам:</vt:lpstr>
      <vt:lpstr>Слайд 19</vt:lpstr>
      <vt:lpstr>Рекомендации выпускникам:</vt:lpstr>
      <vt:lpstr>Рекомендации выпускникам:</vt:lpstr>
      <vt:lpstr>Рекомендации выпускникам :</vt:lpstr>
      <vt:lpstr>Рекомендации выпускникам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Некоторые психологические  аспекты в подготовке учащихся к процедуре сдачи ЕГЭ ОГЭ</dc:title>
  <dc:creator>Росметодкабинет.РФ</dc:creator>
  <cp:lastModifiedBy>Patrekeevna</cp:lastModifiedBy>
  <cp:revision>61</cp:revision>
  <dcterms:created xsi:type="dcterms:W3CDTF">2016-03-09T09:31:37Z</dcterms:created>
  <dcterms:modified xsi:type="dcterms:W3CDTF">2017-03-16T05:56:37Z</dcterms:modified>
</cp:coreProperties>
</file>