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56A2"/>
    <a:srgbClr val="ED5339"/>
    <a:srgbClr val="02765A"/>
    <a:srgbClr val="3DB0E3"/>
    <a:srgbClr val="D4E2F4"/>
    <a:srgbClr val="843430"/>
    <a:srgbClr val="F06C62"/>
    <a:srgbClr val="629B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158" autoAdjust="0"/>
  </p:normalViewPr>
  <p:slideViewPr>
    <p:cSldViewPr>
      <p:cViewPr>
        <p:scale>
          <a:sx n="60" d="100"/>
          <a:sy n="60" d="100"/>
        </p:scale>
        <p:origin x="-1572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5D55-1F6C-4E3E-B456-A5A333F4FB79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D344C-08F1-41AB-A691-B7ACC7A61F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47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C7AD-B4C4-4B78-80E8-AF6362FDD0EC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501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403E-1AD9-4D4F-853F-B005C4765100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611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4C9E-612A-4085-9D4A-4693DE7717AD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725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E7DA-A37E-4DB8-B1CB-856F1D9E82C9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42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7B11-AF8C-433D-8830-11DD7983A252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881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4ED3-A1B2-413E-ABD1-394022FBDCFB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55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1FE5-FE8D-4B2E-8C9C-35F8F9DF9110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93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914-1BF0-40A7-82D3-3204F2627EDF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61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633E-6BF5-43E4-B779-DD308F54659C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078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93F6-38F2-4C81-9B99-C5821038EBF8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464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A3A5-F351-4C78-AA12-89A3A336D9CC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83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6B83D-0CC1-4E48-96FA-8695B5463577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647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26910" y="692144"/>
            <a:ext cx="7905210" cy="602389"/>
            <a:chOff x="627230" y="692696"/>
            <a:chExt cx="7905210" cy="60238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7" name="Picture 3" descr="C:\Users\Valery.ponomarev\Desktop\Картинки\Urok-1\Комп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9641" y="1916832"/>
            <a:ext cx="2829160" cy="24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1690500" cy="57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alery.ponomarev\Desktop\Картинки\Urok-1\Планше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6316" y="3308451"/>
            <a:ext cx="1228042" cy="163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alery.ponomarev\Desktop\Картинки\Urok-1\смартфо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81128"/>
            <a:ext cx="711176" cy="13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Valery.ponomarev\Desktop\Картинки\Urok-1\ноут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4636" y="4057663"/>
            <a:ext cx="2712574" cy="154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2576733"/>
            <a:ext cx="2808312" cy="200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к уроку безопасного интернета 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5-9 классов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общеобразовательной средней школы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37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lery.ponomarev\Desktop\Картинки\Urok-1\ноут-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4914" y="4917588"/>
            <a:ext cx="3261019" cy="167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ОБЩЕНИЕ В ИНТЕРНЕТЕ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197496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10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0452" y="1988841"/>
            <a:ext cx="3626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кем общаться в интернете?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ая выноска 1"/>
          <p:cNvSpPr/>
          <p:nvPr/>
        </p:nvSpPr>
        <p:spPr>
          <a:xfrm>
            <a:off x="10188624" y="1467463"/>
            <a:ext cx="2113693" cy="2328470"/>
          </a:xfrm>
          <a:prstGeom prst="wedgeRectCallout">
            <a:avLst>
              <a:gd name="adj1" fmla="val 30397"/>
              <a:gd name="adj2" fmla="val 82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ьная выноска 2"/>
          <p:cNvSpPr/>
          <p:nvPr/>
        </p:nvSpPr>
        <p:spPr>
          <a:xfrm>
            <a:off x="5632310" y="3501009"/>
            <a:ext cx="3112997" cy="3025436"/>
          </a:xfrm>
          <a:custGeom>
            <a:avLst/>
            <a:gdLst>
              <a:gd name="connsiteX0" fmla="*/ 853791 w 2927250"/>
              <a:gd name="connsiteY0" fmla="*/ 2494754 h 2217559"/>
              <a:gd name="connsiteX1" fmla="*/ 744354 w 2927250"/>
              <a:gd name="connsiteY1" fmla="*/ 2074434 h 2217559"/>
              <a:gd name="connsiteX2" fmla="*/ 298738 w 2927250"/>
              <a:gd name="connsiteY2" fmla="*/ 437480 h 2217559"/>
              <a:gd name="connsiteX3" fmla="*/ 1916155 w 2927250"/>
              <a:gd name="connsiteY3" fmla="*/ 54327 h 2217559"/>
              <a:gd name="connsiteX4" fmla="*/ 2826747 w 2927250"/>
              <a:gd name="connsiteY4" fmla="*/ 1512563 h 2217559"/>
              <a:gd name="connsiteX5" fmla="*/ 1274238 w 2927250"/>
              <a:gd name="connsiteY5" fmla="*/ 2208237 h 2217559"/>
              <a:gd name="connsiteX6" fmla="*/ 853791 w 2927250"/>
              <a:gd name="connsiteY6" fmla="*/ 2494754 h 2217559"/>
              <a:gd name="connsiteX0" fmla="*/ 573772 w 2647725"/>
              <a:gd name="connsiteY0" fmla="*/ 2486475 h 2486475"/>
              <a:gd name="connsiteX1" fmla="*/ 1014211 w 2647725"/>
              <a:gd name="connsiteY1" fmla="*/ 1899339 h 2486475"/>
              <a:gd name="connsiteX2" fmla="*/ 18719 w 2647725"/>
              <a:gd name="connsiteY2" fmla="*/ 429201 h 2486475"/>
              <a:gd name="connsiteX3" fmla="*/ 1636136 w 2647725"/>
              <a:gd name="connsiteY3" fmla="*/ 46048 h 2486475"/>
              <a:gd name="connsiteX4" fmla="*/ 2546728 w 2647725"/>
              <a:gd name="connsiteY4" fmla="*/ 1504284 h 2486475"/>
              <a:gd name="connsiteX5" fmla="*/ 994219 w 2647725"/>
              <a:gd name="connsiteY5" fmla="*/ 2199958 h 2486475"/>
              <a:gd name="connsiteX6" fmla="*/ 573772 w 2647725"/>
              <a:gd name="connsiteY6" fmla="*/ 2486475 h 2486475"/>
              <a:gd name="connsiteX0" fmla="*/ 573772 w 2647725"/>
              <a:gd name="connsiteY0" fmla="*/ 2486475 h 2486475"/>
              <a:gd name="connsiteX1" fmla="*/ 1014211 w 2647725"/>
              <a:gd name="connsiteY1" fmla="*/ 1899339 h 2486475"/>
              <a:gd name="connsiteX2" fmla="*/ 18719 w 2647725"/>
              <a:gd name="connsiteY2" fmla="*/ 429201 h 2486475"/>
              <a:gd name="connsiteX3" fmla="*/ 1636136 w 2647725"/>
              <a:gd name="connsiteY3" fmla="*/ 46048 h 2486475"/>
              <a:gd name="connsiteX4" fmla="*/ 2546728 w 2647725"/>
              <a:gd name="connsiteY4" fmla="*/ 1504284 h 2486475"/>
              <a:gd name="connsiteX5" fmla="*/ 1414349 w 2647725"/>
              <a:gd name="connsiteY5" fmla="*/ 1884860 h 2486475"/>
              <a:gd name="connsiteX6" fmla="*/ 573772 w 2647725"/>
              <a:gd name="connsiteY6" fmla="*/ 2486475 h 2486475"/>
              <a:gd name="connsiteX0" fmla="*/ 1012437 w 2647725"/>
              <a:gd name="connsiteY0" fmla="*/ 2369086 h 2369086"/>
              <a:gd name="connsiteX1" fmla="*/ 1014211 w 2647725"/>
              <a:gd name="connsiteY1" fmla="*/ 1899339 h 2369086"/>
              <a:gd name="connsiteX2" fmla="*/ 18719 w 2647725"/>
              <a:gd name="connsiteY2" fmla="*/ 429201 h 2369086"/>
              <a:gd name="connsiteX3" fmla="*/ 1636136 w 2647725"/>
              <a:gd name="connsiteY3" fmla="*/ 46048 h 2369086"/>
              <a:gd name="connsiteX4" fmla="*/ 2546728 w 2647725"/>
              <a:gd name="connsiteY4" fmla="*/ 1504284 h 2369086"/>
              <a:gd name="connsiteX5" fmla="*/ 1414349 w 2647725"/>
              <a:gd name="connsiteY5" fmla="*/ 1884860 h 2369086"/>
              <a:gd name="connsiteX6" fmla="*/ 1012437 w 2647725"/>
              <a:gd name="connsiteY6" fmla="*/ 2369086 h 2369086"/>
              <a:gd name="connsiteX0" fmla="*/ 1012437 w 2647725"/>
              <a:gd name="connsiteY0" fmla="*/ 2369086 h 2369086"/>
              <a:gd name="connsiteX1" fmla="*/ 1014211 w 2647725"/>
              <a:gd name="connsiteY1" fmla="*/ 1899339 h 2369086"/>
              <a:gd name="connsiteX2" fmla="*/ 18719 w 2647725"/>
              <a:gd name="connsiteY2" fmla="*/ 429201 h 2369086"/>
              <a:gd name="connsiteX3" fmla="*/ 1636136 w 2647725"/>
              <a:gd name="connsiteY3" fmla="*/ 46048 h 2369086"/>
              <a:gd name="connsiteX4" fmla="*/ 2546728 w 2647725"/>
              <a:gd name="connsiteY4" fmla="*/ 1504284 h 2369086"/>
              <a:gd name="connsiteX5" fmla="*/ 1414349 w 2647725"/>
              <a:gd name="connsiteY5" fmla="*/ 1884860 h 2369086"/>
              <a:gd name="connsiteX6" fmla="*/ 1012437 w 2647725"/>
              <a:gd name="connsiteY6" fmla="*/ 2369086 h 2369086"/>
              <a:gd name="connsiteX0" fmla="*/ 1012437 w 2647725"/>
              <a:gd name="connsiteY0" fmla="*/ 2369086 h 2369086"/>
              <a:gd name="connsiteX1" fmla="*/ 1014211 w 2647725"/>
              <a:gd name="connsiteY1" fmla="*/ 1899339 h 2369086"/>
              <a:gd name="connsiteX2" fmla="*/ 18719 w 2647725"/>
              <a:gd name="connsiteY2" fmla="*/ 429201 h 2369086"/>
              <a:gd name="connsiteX3" fmla="*/ 1636136 w 2647725"/>
              <a:gd name="connsiteY3" fmla="*/ 46048 h 2369086"/>
              <a:gd name="connsiteX4" fmla="*/ 2546728 w 2647725"/>
              <a:gd name="connsiteY4" fmla="*/ 1504284 h 2369086"/>
              <a:gd name="connsiteX5" fmla="*/ 1414349 w 2647725"/>
              <a:gd name="connsiteY5" fmla="*/ 1884860 h 2369086"/>
              <a:gd name="connsiteX6" fmla="*/ 1012437 w 2647725"/>
              <a:gd name="connsiteY6" fmla="*/ 2369086 h 2369086"/>
              <a:gd name="connsiteX0" fmla="*/ 1026081 w 2661369"/>
              <a:gd name="connsiteY0" fmla="*/ 2364835 h 2364835"/>
              <a:gd name="connsiteX1" fmla="*/ 1027855 w 2661369"/>
              <a:gd name="connsiteY1" fmla="*/ 1895088 h 2364835"/>
              <a:gd name="connsiteX2" fmla="*/ 603376 w 2661369"/>
              <a:gd name="connsiteY2" fmla="*/ 1646065 h 2364835"/>
              <a:gd name="connsiteX3" fmla="*/ 32363 w 2661369"/>
              <a:gd name="connsiteY3" fmla="*/ 424950 h 2364835"/>
              <a:gd name="connsiteX4" fmla="*/ 1649780 w 2661369"/>
              <a:gd name="connsiteY4" fmla="*/ 41797 h 2364835"/>
              <a:gd name="connsiteX5" fmla="*/ 2560372 w 2661369"/>
              <a:gd name="connsiteY5" fmla="*/ 1500033 h 2364835"/>
              <a:gd name="connsiteX6" fmla="*/ 1427993 w 2661369"/>
              <a:gd name="connsiteY6" fmla="*/ 1880609 h 2364835"/>
              <a:gd name="connsiteX7" fmla="*/ 1026081 w 2661369"/>
              <a:gd name="connsiteY7" fmla="*/ 2364835 h 2364835"/>
              <a:gd name="connsiteX0" fmla="*/ 1031707 w 2666995"/>
              <a:gd name="connsiteY0" fmla="*/ 2367392 h 2367392"/>
              <a:gd name="connsiteX1" fmla="*/ 1033481 w 2666995"/>
              <a:gd name="connsiteY1" fmla="*/ 1897645 h 2367392"/>
              <a:gd name="connsiteX2" fmla="*/ 553397 w 2666995"/>
              <a:gd name="connsiteY2" fmla="*/ 1803081 h 2367392"/>
              <a:gd name="connsiteX3" fmla="*/ 37989 w 2666995"/>
              <a:gd name="connsiteY3" fmla="*/ 427507 h 2367392"/>
              <a:gd name="connsiteX4" fmla="*/ 1655406 w 2666995"/>
              <a:gd name="connsiteY4" fmla="*/ 44354 h 2367392"/>
              <a:gd name="connsiteX5" fmla="*/ 2565998 w 2666995"/>
              <a:gd name="connsiteY5" fmla="*/ 1502590 h 2367392"/>
              <a:gd name="connsiteX6" fmla="*/ 1433619 w 2666995"/>
              <a:gd name="connsiteY6" fmla="*/ 1883166 h 2367392"/>
              <a:gd name="connsiteX7" fmla="*/ 1031707 w 2666995"/>
              <a:gd name="connsiteY7" fmla="*/ 2367392 h 2367392"/>
              <a:gd name="connsiteX0" fmla="*/ 1090313 w 2693848"/>
              <a:gd name="connsiteY0" fmla="*/ 2337117 h 2337117"/>
              <a:gd name="connsiteX1" fmla="*/ 1092087 w 2693848"/>
              <a:gd name="connsiteY1" fmla="*/ 1867370 h 2337117"/>
              <a:gd name="connsiteX2" fmla="*/ 612003 w 2693848"/>
              <a:gd name="connsiteY2" fmla="*/ 1772806 h 2337117"/>
              <a:gd name="connsiteX3" fmla="*/ 34811 w 2693848"/>
              <a:gd name="connsiteY3" fmla="*/ 792648 h 2337117"/>
              <a:gd name="connsiteX4" fmla="*/ 1714012 w 2693848"/>
              <a:gd name="connsiteY4" fmla="*/ 14079 h 2337117"/>
              <a:gd name="connsiteX5" fmla="*/ 2624604 w 2693848"/>
              <a:gd name="connsiteY5" fmla="*/ 1472315 h 2337117"/>
              <a:gd name="connsiteX6" fmla="*/ 1492225 w 2693848"/>
              <a:gd name="connsiteY6" fmla="*/ 1852891 h 2337117"/>
              <a:gd name="connsiteX7" fmla="*/ 1090313 w 2693848"/>
              <a:gd name="connsiteY7" fmla="*/ 2337117 h 2337117"/>
              <a:gd name="connsiteX0" fmla="*/ 1056214 w 2653129"/>
              <a:gd name="connsiteY0" fmla="*/ 2385031 h 2385031"/>
              <a:gd name="connsiteX1" fmla="*/ 1057988 w 2653129"/>
              <a:gd name="connsiteY1" fmla="*/ 1915284 h 2385031"/>
              <a:gd name="connsiteX2" fmla="*/ 577904 w 2653129"/>
              <a:gd name="connsiteY2" fmla="*/ 1820720 h 2385031"/>
              <a:gd name="connsiteX3" fmla="*/ 712 w 2653129"/>
              <a:gd name="connsiteY3" fmla="*/ 840562 h 2385031"/>
              <a:gd name="connsiteX4" fmla="*/ 701471 w 2653129"/>
              <a:gd name="connsiteY4" fmla="*/ 325553 h 2385031"/>
              <a:gd name="connsiteX5" fmla="*/ 1679913 w 2653129"/>
              <a:gd name="connsiteY5" fmla="*/ 61993 h 2385031"/>
              <a:gd name="connsiteX6" fmla="*/ 2590505 w 2653129"/>
              <a:gd name="connsiteY6" fmla="*/ 1520229 h 2385031"/>
              <a:gd name="connsiteX7" fmla="*/ 1458126 w 2653129"/>
              <a:gd name="connsiteY7" fmla="*/ 1900805 h 2385031"/>
              <a:gd name="connsiteX8" fmla="*/ 1056214 w 2653129"/>
              <a:gd name="connsiteY8" fmla="*/ 2385031 h 2385031"/>
              <a:gd name="connsiteX0" fmla="*/ 1056267 w 2655099"/>
              <a:gd name="connsiteY0" fmla="*/ 2440846 h 2440846"/>
              <a:gd name="connsiteX1" fmla="*/ 1058041 w 2655099"/>
              <a:gd name="connsiteY1" fmla="*/ 1971099 h 2440846"/>
              <a:gd name="connsiteX2" fmla="*/ 577957 w 2655099"/>
              <a:gd name="connsiteY2" fmla="*/ 1876535 h 2440846"/>
              <a:gd name="connsiteX3" fmla="*/ 765 w 2655099"/>
              <a:gd name="connsiteY3" fmla="*/ 896377 h 2440846"/>
              <a:gd name="connsiteX4" fmla="*/ 485281 w 2655099"/>
              <a:gd name="connsiteY4" fmla="*/ 177482 h 2440846"/>
              <a:gd name="connsiteX5" fmla="*/ 1679966 w 2655099"/>
              <a:gd name="connsiteY5" fmla="*/ 117808 h 2440846"/>
              <a:gd name="connsiteX6" fmla="*/ 2590558 w 2655099"/>
              <a:gd name="connsiteY6" fmla="*/ 1576044 h 2440846"/>
              <a:gd name="connsiteX7" fmla="*/ 1458179 w 2655099"/>
              <a:gd name="connsiteY7" fmla="*/ 1956620 h 2440846"/>
              <a:gd name="connsiteX8" fmla="*/ 1056267 w 2655099"/>
              <a:gd name="connsiteY8" fmla="*/ 2440846 h 2440846"/>
              <a:gd name="connsiteX0" fmla="*/ 1056267 w 2643607"/>
              <a:gd name="connsiteY0" fmla="*/ 2576279 h 2576279"/>
              <a:gd name="connsiteX1" fmla="*/ 1058041 w 2643607"/>
              <a:gd name="connsiteY1" fmla="*/ 2106532 h 2576279"/>
              <a:gd name="connsiteX2" fmla="*/ 577957 w 2643607"/>
              <a:gd name="connsiteY2" fmla="*/ 2011968 h 2576279"/>
              <a:gd name="connsiteX3" fmla="*/ 765 w 2643607"/>
              <a:gd name="connsiteY3" fmla="*/ 1031810 h 2576279"/>
              <a:gd name="connsiteX4" fmla="*/ 485281 w 2643607"/>
              <a:gd name="connsiteY4" fmla="*/ 312915 h 2576279"/>
              <a:gd name="connsiteX5" fmla="*/ 1439010 w 2643607"/>
              <a:gd name="connsiteY5" fmla="*/ 80247 h 2576279"/>
              <a:gd name="connsiteX6" fmla="*/ 2590558 w 2643607"/>
              <a:gd name="connsiteY6" fmla="*/ 1711477 h 2576279"/>
              <a:gd name="connsiteX7" fmla="*/ 1458179 w 2643607"/>
              <a:gd name="connsiteY7" fmla="*/ 2092053 h 2576279"/>
              <a:gd name="connsiteX8" fmla="*/ 1056267 w 2643607"/>
              <a:gd name="connsiteY8" fmla="*/ 2576279 h 2576279"/>
              <a:gd name="connsiteX0" fmla="*/ 1056267 w 2184377"/>
              <a:gd name="connsiteY0" fmla="*/ 2576711 h 2576711"/>
              <a:gd name="connsiteX1" fmla="*/ 1058041 w 2184377"/>
              <a:gd name="connsiteY1" fmla="*/ 2106964 h 2576711"/>
              <a:gd name="connsiteX2" fmla="*/ 577957 w 2184377"/>
              <a:gd name="connsiteY2" fmla="*/ 2012400 h 2576711"/>
              <a:gd name="connsiteX3" fmla="*/ 765 w 2184377"/>
              <a:gd name="connsiteY3" fmla="*/ 1032242 h 2576711"/>
              <a:gd name="connsiteX4" fmla="*/ 485281 w 2184377"/>
              <a:gd name="connsiteY4" fmla="*/ 313347 h 2576711"/>
              <a:gd name="connsiteX5" fmla="*/ 1439010 w 2184377"/>
              <a:gd name="connsiteY5" fmla="*/ 80679 h 2576711"/>
              <a:gd name="connsiteX6" fmla="*/ 2108645 w 2184377"/>
              <a:gd name="connsiteY6" fmla="*/ 1718087 h 2576711"/>
              <a:gd name="connsiteX7" fmla="*/ 1458179 w 2184377"/>
              <a:gd name="connsiteY7" fmla="*/ 2092485 h 2576711"/>
              <a:gd name="connsiteX8" fmla="*/ 1056267 w 2184377"/>
              <a:gd name="connsiteY8" fmla="*/ 2576711 h 2576711"/>
              <a:gd name="connsiteX0" fmla="*/ 1056267 w 2155402"/>
              <a:gd name="connsiteY0" fmla="*/ 2517893 h 2517893"/>
              <a:gd name="connsiteX1" fmla="*/ 1058041 w 2155402"/>
              <a:gd name="connsiteY1" fmla="*/ 2048146 h 2517893"/>
              <a:gd name="connsiteX2" fmla="*/ 577957 w 2155402"/>
              <a:gd name="connsiteY2" fmla="*/ 1953582 h 2517893"/>
              <a:gd name="connsiteX3" fmla="*/ 765 w 2155402"/>
              <a:gd name="connsiteY3" fmla="*/ 973424 h 2517893"/>
              <a:gd name="connsiteX4" fmla="*/ 485281 w 2155402"/>
              <a:gd name="connsiteY4" fmla="*/ 254529 h 2517893"/>
              <a:gd name="connsiteX5" fmla="*/ 1439010 w 2155402"/>
              <a:gd name="connsiteY5" fmla="*/ 21861 h 2517893"/>
              <a:gd name="connsiteX6" fmla="*/ 2029875 w 2155402"/>
              <a:gd name="connsiteY6" fmla="*/ 773513 h 2517893"/>
              <a:gd name="connsiteX7" fmla="*/ 2108645 w 2155402"/>
              <a:gd name="connsiteY7" fmla="*/ 1659269 h 2517893"/>
              <a:gd name="connsiteX8" fmla="*/ 1458179 w 2155402"/>
              <a:gd name="connsiteY8" fmla="*/ 2033667 h 2517893"/>
              <a:gd name="connsiteX9" fmla="*/ 1056267 w 2155402"/>
              <a:gd name="connsiteY9" fmla="*/ 2517893 h 2517893"/>
              <a:gd name="connsiteX0" fmla="*/ 1056267 w 2274756"/>
              <a:gd name="connsiteY0" fmla="*/ 2504965 h 2504965"/>
              <a:gd name="connsiteX1" fmla="*/ 1058041 w 2274756"/>
              <a:gd name="connsiteY1" fmla="*/ 2035218 h 2504965"/>
              <a:gd name="connsiteX2" fmla="*/ 577957 w 2274756"/>
              <a:gd name="connsiteY2" fmla="*/ 1940654 h 2504965"/>
              <a:gd name="connsiteX3" fmla="*/ 765 w 2274756"/>
              <a:gd name="connsiteY3" fmla="*/ 960496 h 2504965"/>
              <a:gd name="connsiteX4" fmla="*/ 485281 w 2274756"/>
              <a:gd name="connsiteY4" fmla="*/ 241601 h 2504965"/>
              <a:gd name="connsiteX5" fmla="*/ 1439010 w 2274756"/>
              <a:gd name="connsiteY5" fmla="*/ 8933 h 2504965"/>
              <a:gd name="connsiteX6" fmla="*/ 2233762 w 2274756"/>
              <a:gd name="connsiteY6" fmla="*/ 525807 h 2504965"/>
              <a:gd name="connsiteX7" fmla="*/ 2108645 w 2274756"/>
              <a:gd name="connsiteY7" fmla="*/ 1646341 h 2504965"/>
              <a:gd name="connsiteX8" fmla="*/ 1458179 w 2274756"/>
              <a:gd name="connsiteY8" fmla="*/ 2020739 h 2504965"/>
              <a:gd name="connsiteX9" fmla="*/ 1056267 w 2274756"/>
              <a:gd name="connsiteY9" fmla="*/ 2504965 h 2504965"/>
              <a:gd name="connsiteX0" fmla="*/ 1056267 w 2274756"/>
              <a:gd name="connsiteY0" fmla="*/ 2504965 h 2504965"/>
              <a:gd name="connsiteX1" fmla="*/ 1058041 w 2274756"/>
              <a:gd name="connsiteY1" fmla="*/ 2035218 h 2504965"/>
              <a:gd name="connsiteX2" fmla="*/ 577957 w 2274756"/>
              <a:gd name="connsiteY2" fmla="*/ 1940654 h 2504965"/>
              <a:gd name="connsiteX3" fmla="*/ 765 w 2274756"/>
              <a:gd name="connsiteY3" fmla="*/ 960496 h 2504965"/>
              <a:gd name="connsiteX4" fmla="*/ 485281 w 2274756"/>
              <a:gd name="connsiteY4" fmla="*/ 241601 h 2504965"/>
              <a:gd name="connsiteX5" fmla="*/ 1439010 w 2274756"/>
              <a:gd name="connsiteY5" fmla="*/ 8933 h 2504965"/>
              <a:gd name="connsiteX6" fmla="*/ 2233762 w 2274756"/>
              <a:gd name="connsiteY6" fmla="*/ 525807 h 2504965"/>
              <a:gd name="connsiteX7" fmla="*/ 2108645 w 2274756"/>
              <a:gd name="connsiteY7" fmla="*/ 1646341 h 2504965"/>
              <a:gd name="connsiteX8" fmla="*/ 1458179 w 2274756"/>
              <a:gd name="connsiteY8" fmla="*/ 2020739 h 2504965"/>
              <a:gd name="connsiteX9" fmla="*/ 1056267 w 2274756"/>
              <a:gd name="connsiteY9" fmla="*/ 2504965 h 2504965"/>
              <a:gd name="connsiteX0" fmla="*/ 1056267 w 2589253"/>
              <a:gd name="connsiteY0" fmla="*/ 2504965 h 2504965"/>
              <a:gd name="connsiteX1" fmla="*/ 1058041 w 2589253"/>
              <a:gd name="connsiteY1" fmla="*/ 2035218 h 2504965"/>
              <a:gd name="connsiteX2" fmla="*/ 577957 w 2589253"/>
              <a:gd name="connsiteY2" fmla="*/ 1940654 h 2504965"/>
              <a:gd name="connsiteX3" fmla="*/ 765 w 2589253"/>
              <a:gd name="connsiteY3" fmla="*/ 960496 h 2504965"/>
              <a:gd name="connsiteX4" fmla="*/ 485281 w 2589253"/>
              <a:gd name="connsiteY4" fmla="*/ 241601 h 2504965"/>
              <a:gd name="connsiteX5" fmla="*/ 1439010 w 2589253"/>
              <a:gd name="connsiteY5" fmla="*/ 8933 h 2504965"/>
              <a:gd name="connsiteX6" fmla="*/ 2233762 w 2589253"/>
              <a:gd name="connsiteY6" fmla="*/ 525807 h 2504965"/>
              <a:gd name="connsiteX7" fmla="*/ 2108645 w 2589253"/>
              <a:gd name="connsiteY7" fmla="*/ 1646341 h 2504965"/>
              <a:gd name="connsiteX8" fmla="*/ 1458179 w 2589253"/>
              <a:gd name="connsiteY8" fmla="*/ 2020739 h 2504965"/>
              <a:gd name="connsiteX9" fmla="*/ 1056267 w 2589253"/>
              <a:gd name="connsiteY9" fmla="*/ 2504965 h 2504965"/>
              <a:gd name="connsiteX0" fmla="*/ 1056267 w 2712035"/>
              <a:gd name="connsiteY0" fmla="*/ 2504965 h 2504965"/>
              <a:gd name="connsiteX1" fmla="*/ 1058041 w 2712035"/>
              <a:gd name="connsiteY1" fmla="*/ 2035218 h 2504965"/>
              <a:gd name="connsiteX2" fmla="*/ 577957 w 2712035"/>
              <a:gd name="connsiteY2" fmla="*/ 1940654 h 2504965"/>
              <a:gd name="connsiteX3" fmla="*/ 765 w 2712035"/>
              <a:gd name="connsiteY3" fmla="*/ 960496 h 2504965"/>
              <a:gd name="connsiteX4" fmla="*/ 485281 w 2712035"/>
              <a:gd name="connsiteY4" fmla="*/ 241601 h 2504965"/>
              <a:gd name="connsiteX5" fmla="*/ 1439010 w 2712035"/>
              <a:gd name="connsiteY5" fmla="*/ 8933 h 2504965"/>
              <a:gd name="connsiteX6" fmla="*/ 2233762 w 2712035"/>
              <a:gd name="connsiteY6" fmla="*/ 525807 h 2504965"/>
              <a:gd name="connsiteX7" fmla="*/ 2108645 w 2712035"/>
              <a:gd name="connsiteY7" fmla="*/ 1646341 h 2504965"/>
              <a:gd name="connsiteX8" fmla="*/ 1458179 w 2712035"/>
              <a:gd name="connsiteY8" fmla="*/ 2020739 h 2504965"/>
              <a:gd name="connsiteX9" fmla="*/ 1056267 w 2712035"/>
              <a:gd name="connsiteY9" fmla="*/ 2504965 h 2504965"/>
              <a:gd name="connsiteX0" fmla="*/ 1056267 w 2712035"/>
              <a:gd name="connsiteY0" fmla="*/ 2504965 h 2504965"/>
              <a:gd name="connsiteX1" fmla="*/ 1058041 w 2712035"/>
              <a:gd name="connsiteY1" fmla="*/ 2035218 h 2504965"/>
              <a:gd name="connsiteX2" fmla="*/ 577957 w 2712035"/>
              <a:gd name="connsiteY2" fmla="*/ 1940654 h 2504965"/>
              <a:gd name="connsiteX3" fmla="*/ 765 w 2712035"/>
              <a:gd name="connsiteY3" fmla="*/ 960496 h 2504965"/>
              <a:gd name="connsiteX4" fmla="*/ 485281 w 2712035"/>
              <a:gd name="connsiteY4" fmla="*/ 241601 h 2504965"/>
              <a:gd name="connsiteX5" fmla="*/ 1439010 w 2712035"/>
              <a:gd name="connsiteY5" fmla="*/ 8933 h 2504965"/>
              <a:gd name="connsiteX6" fmla="*/ 2233762 w 2712035"/>
              <a:gd name="connsiteY6" fmla="*/ 525807 h 2504965"/>
              <a:gd name="connsiteX7" fmla="*/ 2108645 w 2712035"/>
              <a:gd name="connsiteY7" fmla="*/ 1646341 h 2504965"/>
              <a:gd name="connsiteX8" fmla="*/ 1458179 w 2712035"/>
              <a:gd name="connsiteY8" fmla="*/ 2020739 h 2504965"/>
              <a:gd name="connsiteX9" fmla="*/ 1056267 w 2712035"/>
              <a:gd name="connsiteY9" fmla="*/ 2504965 h 2504965"/>
              <a:gd name="connsiteX0" fmla="*/ 1056267 w 2712035"/>
              <a:gd name="connsiteY0" fmla="*/ 2591347 h 2591347"/>
              <a:gd name="connsiteX1" fmla="*/ 1058041 w 2712035"/>
              <a:gd name="connsiteY1" fmla="*/ 2121600 h 2591347"/>
              <a:gd name="connsiteX2" fmla="*/ 577957 w 2712035"/>
              <a:gd name="connsiteY2" fmla="*/ 2027036 h 2591347"/>
              <a:gd name="connsiteX3" fmla="*/ 765 w 2712035"/>
              <a:gd name="connsiteY3" fmla="*/ 1046878 h 2591347"/>
              <a:gd name="connsiteX4" fmla="*/ 485281 w 2712035"/>
              <a:gd name="connsiteY4" fmla="*/ 327983 h 2591347"/>
              <a:gd name="connsiteX5" fmla="*/ 1439010 w 2712035"/>
              <a:gd name="connsiteY5" fmla="*/ 95315 h 2591347"/>
              <a:gd name="connsiteX6" fmla="*/ 2233762 w 2712035"/>
              <a:gd name="connsiteY6" fmla="*/ 612189 h 2591347"/>
              <a:gd name="connsiteX7" fmla="*/ 2108645 w 2712035"/>
              <a:gd name="connsiteY7" fmla="*/ 1732723 h 2591347"/>
              <a:gd name="connsiteX8" fmla="*/ 1458179 w 2712035"/>
              <a:gd name="connsiteY8" fmla="*/ 2107121 h 2591347"/>
              <a:gd name="connsiteX9" fmla="*/ 1056267 w 2712035"/>
              <a:gd name="connsiteY9" fmla="*/ 2591347 h 2591347"/>
              <a:gd name="connsiteX0" fmla="*/ 1056267 w 2712035"/>
              <a:gd name="connsiteY0" fmla="*/ 2668906 h 2668906"/>
              <a:gd name="connsiteX1" fmla="*/ 1058041 w 2712035"/>
              <a:gd name="connsiteY1" fmla="*/ 2199159 h 2668906"/>
              <a:gd name="connsiteX2" fmla="*/ 577957 w 2712035"/>
              <a:gd name="connsiteY2" fmla="*/ 2104595 h 2668906"/>
              <a:gd name="connsiteX3" fmla="*/ 765 w 2712035"/>
              <a:gd name="connsiteY3" fmla="*/ 1124437 h 2668906"/>
              <a:gd name="connsiteX4" fmla="*/ 485281 w 2712035"/>
              <a:gd name="connsiteY4" fmla="*/ 405542 h 2668906"/>
              <a:gd name="connsiteX5" fmla="*/ 1439010 w 2712035"/>
              <a:gd name="connsiteY5" fmla="*/ 172874 h 2668906"/>
              <a:gd name="connsiteX6" fmla="*/ 2233762 w 2712035"/>
              <a:gd name="connsiteY6" fmla="*/ 689748 h 2668906"/>
              <a:gd name="connsiteX7" fmla="*/ 2108645 w 2712035"/>
              <a:gd name="connsiteY7" fmla="*/ 1810282 h 2668906"/>
              <a:gd name="connsiteX8" fmla="*/ 1458179 w 2712035"/>
              <a:gd name="connsiteY8" fmla="*/ 2184680 h 2668906"/>
              <a:gd name="connsiteX9" fmla="*/ 1056267 w 2712035"/>
              <a:gd name="connsiteY9" fmla="*/ 2668906 h 2668906"/>
              <a:gd name="connsiteX0" fmla="*/ 1056267 w 2712035"/>
              <a:gd name="connsiteY0" fmla="*/ 2674063 h 2674063"/>
              <a:gd name="connsiteX1" fmla="*/ 1058041 w 2712035"/>
              <a:gd name="connsiteY1" fmla="*/ 2204316 h 2674063"/>
              <a:gd name="connsiteX2" fmla="*/ 577957 w 2712035"/>
              <a:gd name="connsiteY2" fmla="*/ 2109752 h 2674063"/>
              <a:gd name="connsiteX3" fmla="*/ 765 w 2712035"/>
              <a:gd name="connsiteY3" fmla="*/ 1129594 h 2674063"/>
              <a:gd name="connsiteX4" fmla="*/ 485281 w 2712035"/>
              <a:gd name="connsiteY4" fmla="*/ 410699 h 2674063"/>
              <a:gd name="connsiteX5" fmla="*/ 1439010 w 2712035"/>
              <a:gd name="connsiteY5" fmla="*/ 178031 h 2674063"/>
              <a:gd name="connsiteX6" fmla="*/ 2233762 w 2712035"/>
              <a:gd name="connsiteY6" fmla="*/ 694905 h 2674063"/>
              <a:gd name="connsiteX7" fmla="*/ 2108645 w 2712035"/>
              <a:gd name="connsiteY7" fmla="*/ 1815439 h 2674063"/>
              <a:gd name="connsiteX8" fmla="*/ 1458179 w 2712035"/>
              <a:gd name="connsiteY8" fmla="*/ 2189837 h 2674063"/>
              <a:gd name="connsiteX9" fmla="*/ 1056267 w 2712035"/>
              <a:gd name="connsiteY9" fmla="*/ 2674063 h 2674063"/>
              <a:gd name="connsiteX0" fmla="*/ 1056267 w 2712035"/>
              <a:gd name="connsiteY0" fmla="*/ 2692940 h 2692940"/>
              <a:gd name="connsiteX1" fmla="*/ 1058041 w 2712035"/>
              <a:gd name="connsiteY1" fmla="*/ 2223193 h 2692940"/>
              <a:gd name="connsiteX2" fmla="*/ 577957 w 2712035"/>
              <a:gd name="connsiteY2" fmla="*/ 2128629 h 2692940"/>
              <a:gd name="connsiteX3" fmla="*/ 765 w 2712035"/>
              <a:gd name="connsiteY3" fmla="*/ 1148471 h 2692940"/>
              <a:gd name="connsiteX4" fmla="*/ 485281 w 2712035"/>
              <a:gd name="connsiteY4" fmla="*/ 429576 h 2692940"/>
              <a:gd name="connsiteX5" fmla="*/ 1439010 w 2712035"/>
              <a:gd name="connsiteY5" fmla="*/ 196908 h 2692940"/>
              <a:gd name="connsiteX6" fmla="*/ 2233762 w 2712035"/>
              <a:gd name="connsiteY6" fmla="*/ 713782 h 2692940"/>
              <a:gd name="connsiteX7" fmla="*/ 2108645 w 2712035"/>
              <a:gd name="connsiteY7" fmla="*/ 1834316 h 2692940"/>
              <a:gd name="connsiteX8" fmla="*/ 1458179 w 2712035"/>
              <a:gd name="connsiteY8" fmla="*/ 2208714 h 2692940"/>
              <a:gd name="connsiteX9" fmla="*/ 1056267 w 2712035"/>
              <a:gd name="connsiteY9" fmla="*/ 2692940 h 2692940"/>
              <a:gd name="connsiteX0" fmla="*/ 1056267 w 2712035"/>
              <a:gd name="connsiteY0" fmla="*/ 2581131 h 2581131"/>
              <a:gd name="connsiteX1" fmla="*/ 1058041 w 2712035"/>
              <a:gd name="connsiteY1" fmla="*/ 2111384 h 2581131"/>
              <a:gd name="connsiteX2" fmla="*/ 577957 w 2712035"/>
              <a:gd name="connsiteY2" fmla="*/ 2016820 h 2581131"/>
              <a:gd name="connsiteX3" fmla="*/ 765 w 2712035"/>
              <a:gd name="connsiteY3" fmla="*/ 1036662 h 2581131"/>
              <a:gd name="connsiteX4" fmla="*/ 485281 w 2712035"/>
              <a:gd name="connsiteY4" fmla="*/ 317767 h 2581131"/>
              <a:gd name="connsiteX5" fmla="*/ 1439010 w 2712035"/>
              <a:gd name="connsiteY5" fmla="*/ 85099 h 2581131"/>
              <a:gd name="connsiteX6" fmla="*/ 2233762 w 2712035"/>
              <a:gd name="connsiteY6" fmla="*/ 601973 h 2581131"/>
              <a:gd name="connsiteX7" fmla="*/ 2108645 w 2712035"/>
              <a:gd name="connsiteY7" fmla="*/ 1722507 h 2581131"/>
              <a:gd name="connsiteX8" fmla="*/ 1458179 w 2712035"/>
              <a:gd name="connsiteY8" fmla="*/ 2096905 h 2581131"/>
              <a:gd name="connsiteX9" fmla="*/ 1056267 w 2712035"/>
              <a:gd name="connsiteY9" fmla="*/ 2581131 h 2581131"/>
              <a:gd name="connsiteX0" fmla="*/ 1056267 w 2712035"/>
              <a:gd name="connsiteY0" fmla="*/ 2581131 h 2581131"/>
              <a:gd name="connsiteX1" fmla="*/ 1058041 w 2712035"/>
              <a:gd name="connsiteY1" fmla="*/ 2111384 h 2581131"/>
              <a:gd name="connsiteX2" fmla="*/ 577957 w 2712035"/>
              <a:gd name="connsiteY2" fmla="*/ 2016820 h 2581131"/>
              <a:gd name="connsiteX3" fmla="*/ 765 w 2712035"/>
              <a:gd name="connsiteY3" fmla="*/ 1036662 h 2581131"/>
              <a:gd name="connsiteX4" fmla="*/ 485281 w 2712035"/>
              <a:gd name="connsiteY4" fmla="*/ 317767 h 2581131"/>
              <a:gd name="connsiteX5" fmla="*/ 1439010 w 2712035"/>
              <a:gd name="connsiteY5" fmla="*/ 85099 h 2581131"/>
              <a:gd name="connsiteX6" fmla="*/ 2233762 w 2712035"/>
              <a:gd name="connsiteY6" fmla="*/ 601973 h 2581131"/>
              <a:gd name="connsiteX7" fmla="*/ 2108645 w 2712035"/>
              <a:gd name="connsiteY7" fmla="*/ 1722507 h 2581131"/>
              <a:gd name="connsiteX8" fmla="*/ 1458179 w 2712035"/>
              <a:gd name="connsiteY8" fmla="*/ 2096905 h 2581131"/>
              <a:gd name="connsiteX9" fmla="*/ 1056267 w 2712035"/>
              <a:gd name="connsiteY9" fmla="*/ 2581131 h 2581131"/>
              <a:gd name="connsiteX0" fmla="*/ 1060294 w 2716062"/>
              <a:gd name="connsiteY0" fmla="*/ 2581131 h 2581131"/>
              <a:gd name="connsiteX1" fmla="*/ 1062068 w 2716062"/>
              <a:gd name="connsiteY1" fmla="*/ 2111384 h 2581131"/>
              <a:gd name="connsiteX2" fmla="*/ 581984 w 2716062"/>
              <a:gd name="connsiteY2" fmla="*/ 2016820 h 2581131"/>
              <a:gd name="connsiteX3" fmla="*/ 4792 w 2716062"/>
              <a:gd name="connsiteY3" fmla="*/ 1036662 h 2581131"/>
              <a:gd name="connsiteX4" fmla="*/ 489308 w 2716062"/>
              <a:gd name="connsiteY4" fmla="*/ 317767 h 2581131"/>
              <a:gd name="connsiteX5" fmla="*/ 1443037 w 2716062"/>
              <a:gd name="connsiteY5" fmla="*/ 85099 h 2581131"/>
              <a:gd name="connsiteX6" fmla="*/ 2237789 w 2716062"/>
              <a:gd name="connsiteY6" fmla="*/ 601973 h 2581131"/>
              <a:gd name="connsiteX7" fmla="*/ 2112672 w 2716062"/>
              <a:gd name="connsiteY7" fmla="*/ 1722507 h 2581131"/>
              <a:gd name="connsiteX8" fmla="*/ 1462206 w 2716062"/>
              <a:gd name="connsiteY8" fmla="*/ 2096905 h 2581131"/>
              <a:gd name="connsiteX9" fmla="*/ 1060294 w 2716062"/>
              <a:gd name="connsiteY9" fmla="*/ 2581131 h 2581131"/>
              <a:gd name="connsiteX0" fmla="*/ 1060294 w 2716062"/>
              <a:gd name="connsiteY0" fmla="*/ 2581131 h 2581131"/>
              <a:gd name="connsiteX1" fmla="*/ 1062068 w 2716062"/>
              <a:gd name="connsiteY1" fmla="*/ 2111384 h 2581131"/>
              <a:gd name="connsiteX2" fmla="*/ 581984 w 2716062"/>
              <a:gd name="connsiteY2" fmla="*/ 2016820 h 2581131"/>
              <a:gd name="connsiteX3" fmla="*/ 4792 w 2716062"/>
              <a:gd name="connsiteY3" fmla="*/ 1036662 h 2581131"/>
              <a:gd name="connsiteX4" fmla="*/ 489308 w 2716062"/>
              <a:gd name="connsiteY4" fmla="*/ 317767 h 2581131"/>
              <a:gd name="connsiteX5" fmla="*/ 1443037 w 2716062"/>
              <a:gd name="connsiteY5" fmla="*/ 85099 h 2581131"/>
              <a:gd name="connsiteX6" fmla="*/ 2237789 w 2716062"/>
              <a:gd name="connsiteY6" fmla="*/ 601973 h 2581131"/>
              <a:gd name="connsiteX7" fmla="*/ 2112672 w 2716062"/>
              <a:gd name="connsiteY7" fmla="*/ 1722507 h 2581131"/>
              <a:gd name="connsiteX8" fmla="*/ 1462206 w 2716062"/>
              <a:gd name="connsiteY8" fmla="*/ 2096905 h 2581131"/>
              <a:gd name="connsiteX9" fmla="*/ 1060294 w 2716062"/>
              <a:gd name="connsiteY9" fmla="*/ 2581131 h 2581131"/>
              <a:gd name="connsiteX0" fmla="*/ 1060294 w 2716062"/>
              <a:gd name="connsiteY0" fmla="*/ 2715843 h 2715843"/>
              <a:gd name="connsiteX1" fmla="*/ 1062068 w 2716062"/>
              <a:gd name="connsiteY1" fmla="*/ 2246096 h 2715843"/>
              <a:gd name="connsiteX2" fmla="*/ 581984 w 2716062"/>
              <a:gd name="connsiteY2" fmla="*/ 2151532 h 2715843"/>
              <a:gd name="connsiteX3" fmla="*/ 4792 w 2716062"/>
              <a:gd name="connsiteY3" fmla="*/ 1171374 h 2715843"/>
              <a:gd name="connsiteX4" fmla="*/ 489308 w 2716062"/>
              <a:gd name="connsiteY4" fmla="*/ 452479 h 2715843"/>
              <a:gd name="connsiteX5" fmla="*/ 1443037 w 2716062"/>
              <a:gd name="connsiteY5" fmla="*/ 219811 h 2715843"/>
              <a:gd name="connsiteX6" fmla="*/ 2237789 w 2716062"/>
              <a:gd name="connsiteY6" fmla="*/ 736685 h 2715843"/>
              <a:gd name="connsiteX7" fmla="*/ 2112672 w 2716062"/>
              <a:gd name="connsiteY7" fmla="*/ 1857219 h 2715843"/>
              <a:gd name="connsiteX8" fmla="*/ 1462206 w 2716062"/>
              <a:gd name="connsiteY8" fmla="*/ 2231617 h 2715843"/>
              <a:gd name="connsiteX9" fmla="*/ 1060294 w 2716062"/>
              <a:gd name="connsiteY9" fmla="*/ 2715843 h 2715843"/>
              <a:gd name="connsiteX0" fmla="*/ 1060294 w 2716062"/>
              <a:gd name="connsiteY0" fmla="*/ 2718795 h 2718795"/>
              <a:gd name="connsiteX1" fmla="*/ 1062068 w 2716062"/>
              <a:gd name="connsiteY1" fmla="*/ 2249048 h 2718795"/>
              <a:gd name="connsiteX2" fmla="*/ 581984 w 2716062"/>
              <a:gd name="connsiteY2" fmla="*/ 2154484 h 2718795"/>
              <a:gd name="connsiteX3" fmla="*/ 4792 w 2716062"/>
              <a:gd name="connsiteY3" fmla="*/ 1174326 h 2718795"/>
              <a:gd name="connsiteX4" fmla="*/ 489308 w 2716062"/>
              <a:gd name="connsiteY4" fmla="*/ 455431 h 2718795"/>
              <a:gd name="connsiteX5" fmla="*/ 1443037 w 2716062"/>
              <a:gd name="connsiteY5" fmla="*/ 222763 h 2718795"/>
              <a:gd name="connsiteX6" fmla="*/ 2237789 w 2716062"/>
              <a:gd name="connsiteY6" fmla="*/ 739637 h 2718795"/>
              <a:gd name="connsiteX7" fmla="*/ 2112672 w 2716062"/>
              <a:gd name="connsiteY7" fmla="*/ 1860171 h 2718795"/>
              <a:gd name="connsiteX8" fmla="*/ 1462206 w 2716062"/>
              <a:gd name="connsiteY8" fmla="*/ 2234569 h 2718795"/>
              <a:gd name="connsiteX9" fmla="*/ 1060294 w 2716062"/>
              <a:gd name="connsiteY9" fmla="*/ 2718795 h 2718795"/>
              <a:gd name="connsiteX0" fmla="*/ 1060294 w 2716062"/>
              <a:gd name="connsiteY0" fmla="*/ 2718795 h 2718795"/>
              <a:gd name="connsiteX1" fmla="*/ 1062068 w 2716062"/>
              <a:gd name="connsiteY1" fmla="*/ 2249048 h 2718795"/>
              <a:gd name="connsiteX2" fmla="*/ 581984 w 2716062"/>
              <a:gd name="connsiteY2" fmla="*/ 2154484 h 2718795"/>
              <a:gd name="connsiteX3" fmla="*/ 4792 w 2716062"/>
              <a:gd name="connsiteY3" fmla="*/ 1174326 h 2718795"/>
              <a:gd name="connsiteX4" fmla="*/ 489308 w 2716062"/>
              <a:gd name="connsiteY4" fmla="*/ 455431 h 2718795"/>
              <a:gd name="connsiteX5" fmla="*/ 1443037 w 2716062"/>
              <a:gd name="connsiteY5" fmla="*/ 222763 h 2718795"/>
              <a:gd name="connsiteX6" fmla="*/ 2237789 w 2716062"/>
              <a:gd name="connsiteY6" fmla="*/ 739637 h 2718795"/>
              <a:gd name="connsiteX7" fmla="*/ 2112672 w 2716062"/>
              <a:gd name="connsiteY7" fmla="*/ 1860171 h 2718795"/>
              <a:gd name="connsiteX8" fmla="*/ 1462206 w 2716062"/>
              <a:gd name="connsiteY8" fmla="*/ 2234569 h 2718795"/>
              <a:gd name="connsiteX9" fmla="*/ 1060294 w 2716062"/>
              <a:gd name="connsiteY9" fmla="*/ 2718795 h 2718795"/>
              <a:gd name="connsiteX0" fmla="*/ 1168793 w 2824561"/>
              <a:gd name="connsiteY0" fmla="*/ 2718795 h 2718795"/>
              <a:gd name="connsiteX1" fmla="*/ 1170567 w 2824561"/>
              <a:gd name="connsiteY1" fmla="*/ 2249048 h 2718795"/>
              <a:gd name="connsiteX2" fmla="*/ 690483 w 2824561"/>
              <a:gd name="connsiteY2" fmla="*/ 2154484 h 2718795"/>
              <a:gd name="connsiteX3" fmla="*/ 113291 w 2824561"/>
              <a:gd name="connsiteY3" fmla="*/ 1174326 h 2718795"/>
              <a:gd name="connsiteX4" fmla="*/ 597807 w 2824561"/>
              <a:gd name="connsiteY4" fmla="*/ 455431 h 2718795"/>
              <a:gd name="connsiteX5" fmla="*/ 1551536 w 2824561"/>
              <a:gd name="connsiteY5" fmla="*/ 222763 h 2718795"/>
              <a:gd name="connsiteX6" fmla="*/ 2346288 w 2824561"/>
              <a:gd name="connsiteY6" fmla="*/ 739637 h 2718795"/>
              <a:gd name="connsiteX7" fmla="*/ 2221171 w 2824561"/>
              <a:gd name="connsiteY7" fmla="*/ 1860171 h 2718795"/>
              <a:gd name="connsiteX8" fmla="*/ 1570705 w 2824561"/>
              <a:gd name="connsiteY8" fmla="*/ 2234569 h 2718795"/>
              <a:gd name="connsiteX9" fmla="*/ 1168793 w 2824561"/>
              <a:gd name="connsiteY9" fmla="*/ 2718795 h 2718795"/>
              <a:gd name="connsiteX0" fmla="*/ 1168793 w 2824561"/>
              <a:gd name="connsiteY0" fmla="*/ 2718795 h 2718795"/>
              <a:gd name="connsiteX1" fmla="*/ 1170567 w 2824561"/>
              <a:gd name="connsiteY1" fmla="*/ 2249048 h 2718795"/>
              <a:gd name="connsiteX2" fmla="*/ 690483 w 2824561"/>
              <a:gd name="connsiteY2" fmla="*/ 2154484 h 2718795"/>
              <a:gd name="connsiteX3" fmla="*/ 113291 w 2824561"/>
              <a:gd name="connsiteY3" fmla="*/ 1174326 h 2718795"/>
              <a:gd name="connsiteX4" fmla="*/ 597807 w 2824561"/>
              <a:gd name="connsiteY4" fmla="*/ 455431 h 2718795"/>
              <a:gd name="connsiteX5" fmla="*/ 1551536 w 2824561"/>
              <a:gd name="connsiteY5" fmla="*/ 222763 h 2718795"/>
              <a:gd name="connsiteX6" fmla="*/ 2346288 w 2824561"/>
              <a:gd name="connsiteY6" fmla="*/ 739637 h 2718795"/>
              <a:gd name="connsiteX7" fmla="*/ 2221171 w 2824561"/>
              <a:gd name="connsiteY7" fmla="*/ 1860171 h 2718795"/>
              <a:gd name="connsiteX8" fmla="*/ 1570705 w 2824561"/>
              <a:gd name="connsiteY8" fmla="*/ 2234569 h 2718795"/>
              <a:gd name="connsiteX9" fmla="*/ 1168793 w 2824561"/>
              <a:gd name="connsiteY9" fmla="*/ 2718795 h 2718795"/>
              <a:gd name="connsiteX0" fmla="*/ 1265334 w 2921102"/>
              <a:gd name="connsiteY0" fmla="*/ 2718795 h 2718795"/>
              <a:gd name="connsiteX1" fmla="*/ 1267108 w 2921102"/>
              <a:gd name="connsiteY1" fmla="*/ 2249048 h 2718795"/>
              <a:gd name="connsiteX2" fmla="*/ 787024 w 2921102"/>
              <a:gd name="connsiteY2" fmla="*/ 2154484 h 2718795"/>
              <a:gd name="connsiteX3" fmla="*/ 209832 w 2921102"/>
              <a:gd name="connsiteY3" fmla="*/ 1174326 h 2718795"/>
              <a:gd name="connsiteX4" fmla="*/ 694348 w 2921102"/>
              <a:gd name="connsiteY4" fmla="*/ 455431 h 2718795"/>
              <a:gd name="connsiteX5" fmla="*/ 1648077 w 2921102"/>
              <a:gd name="connsiteY5" fmla="*/ 222763 h 2718795"/>
              <a:gd name="connsiteX6" fmla="*/ 2442829 w 2921102"/>
              <a:gd name="connsiteY6" fmla="*/ 739637 h 2718795"/>
              <a:gd name="connsiteX7" fmla="*/ 2317712 w 2921102"/>
              <a:gd name="connsiteY7" fmla="*/ 1860171 h 2718795"/>
              <a:gd name="connsiteX8" fmla="*/ 1667246 w 2921102"/>
              <a:gd name="connsiteY8" fmla="*/ 2234569 h 2718795"/>
              <a:gd name="connsiteX9" fmla="*/ 1265334 w 2921102"/>
              <a:gd name="connsiteY9" fmla="*/ 2718795 h 2718795"/>
              <a:gd name="connsiteX0" fmla="*/ 1265334 w 2921102"/>
              <a:gd name="connsiteY0" fmla="*/ 2718795 h 2718795"/>
              <a:gd name="connsiteX1" fmla="*/ 1267108 w 2921102"/>
              <a:gd name="connsiteY1" fmla="*/ 2249048 h 2718795"/>
              <a:gd name="connsiteX2" fmla="*/ 787024 w 2921102"/>
              <a:gd name="connsiteY2" fmla="*/ 2154484 h 2718795"/>
              <a:gd name="connsiteX3" fmla="*/ 209832 w 2921102"/>
              <a:gd name="connsiteY3" fmla="*/ 1174326 h 2718795"/>
              <a:gd name="connsiteX4" fmla="*/ 694348 w 2921102"/>
              <a:gd name="connsiteY4" fmla="*/ 455431 h 2718795"/>
              <a:gd name="connsiteX5" fmla="*/ 1648077 w 2921102"/>
              <a:gd name="connsiteY5" fmla="*/ 222763 h 2718795"/>
              <a:gd name="connsiteX6" fmla="*/ 2442829 w 2921102"/>
              <a:gd name="connsiteY6" fmla="*/ 739637 h 2718795"/>
              <a:gd name="connsiteX7" fmla="*/ 2317712 w 2921102"/>
              <a:gd name="connsiteY7" fmla="*/ 1860171 h 2718795"/>
              <a:gd name="connsiteX8" fmla="*/ 1667246 w 2921102"/>
              <a:gd name="connsiteY8" fmla="*/ 2234569 h 2718795"/>
              <a:gd name="connsiteX9" fmla="*/ 1265334 w 2921102"/>
              <a:gd name="connsiteY9" fmla="*/ 2718795 h 2718795"/>
              <a:gd name="connsiteX0" fmla="*/ 1265334 w 2921102"/>
              <a:gd name="connsiteY0" fmla="*/ 2718795 h 2718795"/>
              <a:gd name="connsiteX1" fmla="*/ 1267108 w 2921102"/>
              <a:gd name="connsiteY1" fmla="*/ 2249048 h 2718795"/>
              <a:gd name="connsiteX2" fmla="*/ 787024 w 2921102"/>
              <a:gd name="connsiteY2" fmla="*/ 2154484 h 2718795"/>
              <a:gd name="connsiteX3" fmla="*/ 209832 w 2921102"/>
              <a:gd name="connsiteY3" fmla="*/ 1174326 h 2718795"/>
              <a:gd name="connsiteX4" fmla="*/ 694348 w 2921102"/>
              <a:gd name="connsiteY4" fmla="*/ 455431 h 2718795"/>
              <a:gd name="connsiteX5" fmla="*/ 1648077 w 2921102"/>
              <a:gd name="connsiteY5" fmla="*/ 222763 h 2718795"/>
              <a:gd name="connsiteX6" fmla="*/ 2442829 w 2921102"/>
              <a:gd name="connsiteY6" fmla="*/ 739637 h 2718795"/>
              <a:gd name="connsiteX7" fmla="*/ 2317712 w 2921102"/>
              <a:gd name="connsiteY7" fmla="*/ 1860171 h 2718795"/>
              <a:gd name="connsiteX8" fmla="*/ 1667246 w 2921102"/>
              <a:gd name="connsiteY8" fmla="*/ 2234569 h 2718795"/>
              <a:gd name="connsiteX9" fmla="*/ 1265334 w 2921102"/>
              <a:gd name="connsiteY9" fmla="*/ 2718795 h 2718795"/>
              <a:gd name="connsiteX0" fmla="*/ 1265334 w 2966214"/>
              <a:gd name="connsiteY0" fmla="*/ 2718795 h 2718795"/>
              <a:gd name="connsiteX1" fmla="*/ 1267108 w 2966214"/>
              <a:gd name="connsiteY1" fmla="*/ 2249048 h 2718795"/>
              <a:gd name="connsiteX2" fmla="*/ 787024 w 2966214"/>
              <a:gd name="connsiteY2" fmla="*/ 2154484 h 2718795"/>
              <a:gd name="connsiteX3" fmla="*/ 209832 w 2966214"/>
              <a:gd name="connsiteY3" fmla="*/ 1174326 h 2718795"/>
              <a:gd name="connsiteX4" fmla="*/ 694348 w 2966214"/>
              <a:gd name="connsiteY4" fmla="*/ 455431 h 2718795"/>
              <a:gd name="connsiteX5" fmla="*/ 1648077 w 2966214"/>
              <a:gd name="connsiteY5" fmla="*/ 222763 h 2718795"/>
              <a:gd name="connsiteX6" fmla="*/ 2442829 w 2966214"/>
              <a:gd name="connsiteY6" fmla="*/ 739637 h 2718795"/>
              <a:gd name="connsiteX7" fmla="*/ 2397367 w 2966214"/>
              <a:gd name="connsiteY7" fmla="*/ 2031363 h 2718795"/>
              <a:gd name="connsiteX8" fmla="*/ 1667246 w 2966214"/>
              <a:gd name="connsiteY8" fmla="*/ 2234569 h 2718795"/>
              <a:gd name="connsiteX9" fmla="*/ 1265334 w 2966214"/>
              <a:gd name="connsiteY9" fmla="*/ 2718795 h 2718795"/>
              <a:gd name="connsiteX0" fmla="*/ 1265334 w 2789237"/>
              <a:gd name="connsiteY0" fmla="*/ 2718795 h 2718795"/>
              <a:gd name="connsiteX1" fmla="*/ 1267108 w 2789237"/>
              <a:gd name="connsiteY1" fmla="*/ 2249048 h 2718795"/>
              <a:gd name="connsiteX2" fmla="*/ 787024 w 2789237"/>
              <a:gd name="connsiteY2" fmla="*/ 2154484 h 2718795"/>
              <a:gd name="connsiteX3" fmla="*/ 209832 w 2789237"/>
              <a:gd name="connsiteY3" fmla="*/ 1174326 h 2718795"/>
              <a:gd name="connsiteX4" fmla="*/ 694348 w 2789237"/>
              <a:gd name="connsiteY4" fmla="*/ 455431 h 2718795"/>
              <a:gd name="connsiteX5" fmla="*/ 1648077 w 2789237"/>
              <a:gd name="connsiteY5" fmla="*/ 222763 h 2718795"/>
              <a:gd name="connsiteX6" fmla="*/ 2442829 w 2789237"/>
              <a:gd name="connsiteY6" fmla="*/ 739637 h 2718795"/>
              <a:gd name="connsiteX7" fmla="*/ 2397367 w 2789237"/>
              <a:gd name="connsiteY7" fmla="*/ 2031363 h 2718795"/>
              <a:gd name="connsiteX8" fmla="*/ 1667246 w 2789237"/>
              <a:gd name="connsiteY8" fmla="*/ 2234569 h 2718795"/>
              <a:gd name="connsiteX9" fmla="*/ 1265334 w 2789237"/>
              <a:gd name="connsiteY9" fmla="*/ 2718795 h 271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89237" h="2718795">
                <a:moveTo>
                  <a:pt x="1265334" y="2718795"/>
                </a:moveTo>
                <a:cubicBezTo>
                  <a:pt x="1309174" y="2541618"/>
                  <a:pt x="1303587" y="2389155"/>
                  <a:pt x="1267108" y="2249048"/>
                </a:cubicBezTo>
                <a:cubicBezTo>
                  <a:pt x="1196657" y="2129253"/>
                  <a:pt x="1070328" y="2380972"/>
                  <a:pt x="787024" y="2154484"/>
                </a:cubicBezTo>
                <a:cubicBezTo>
                  <a:pt x="-299470" y="2273985"/>
                  <a:pt x="-15678" y="1303043"/>
                  <a:pt x="209832" y="1174326"/>
                </a:cubicBezTo>
                <a:cubicBezTo>
                  <a:pt x="178104" y="903997"/>
                  <a:pt x="185881" y="566657"/>
                  <a:pt x="694348" y="455431"/>
                </a:cubicBezTo>
                <a:cubicBezTo>
                  <a:pt x="930967" y="-279811"/>
                  <a:pt x="1556317" y="56658"/>
                  <a:pt x="1648077" y="222763"/>
                </a:cubicBezTo>
                <a:cubicBezTo>
                  <a:pt x="1655264" y="235773"/>
                  <a:pt x="2349758" y="-188171"/>
                  <a:pt x="2442829" y="739637"/>
                </a:cubicBezTo>
                <a:cubicBezTo>
                  <a:pt x="2943673" y="796295"/>
                  <a:pt x="2877743" y="1778948"/>
                  <a:pt x="2397367" y="2031363"/>
                </a:cubicBezTo>
                <a:cubicBezTo>
                  <a:pt x="2319206" y="2024064"/>
                  <a:pt x="2334291" y="2300511"/>
                  <a:pt x="1667246" y="2234569"/>
                </a:cubicBezTo>
                <a:cubicBezTo>
                  <a:pt x="1533275" y="2395978"/>
                  <a:pt x="1541408" y="2606813"/>
                  <a:pt x="1265334" y="27187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611560" y="3501008"/>
            <a:ext cx="1945573" cy="2951324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45573" h="2951324">
                <a:moveTo>
                  <a:pt x="0" y="324042"/>
                </a:moveTo>
                <a:cubicBezTo>
                  <a:pt x="0" y="145079"/>
                  <a:pt x="145079" y="0"/>
                  <a:pt x="324042" y="0"/>
                </a:cubicBezTo>
                <a:lnTo>
                  <a:pt x="324036" y="0"/>
                </a:lnTo>
                <a:lnTo>
                  <a:pt x="324036" y="0"/>
                </a:lnTo>
                <a:lnTo>
                  <a:pt x="810090" y="0"/>
                </a:lnTo>
                <a:lnTo>
                  <a:pt x="1620174" y="0"/>
                </a:lnTo>
                <a:cubicBezTo>
                  <a:pt x="1799137" y="0"/>
                  <a:pt x="1944216" y="145079"/>
                  <a:pt x="1944216" y="324042"/>
                </a:cubicBezTo>
                <a:lnTo>
                  <a:pt x="1944216" y="1386154"/>
                </a:lnTo>
                <a:lnTo>
                  <a:pt x="1944216" y="1386154"/>
                </a:lnTo>
                <a:lnTo>
                  <a:pt x="1944216" y="1980220"/>
                </a:lnTo>
                <a:lnTo>
                  <a:pt x="1944216" y="2052222"/>
                </a:lnTo>
                <a:cubicBezTo>
                  <a:pt x="1944216" y="2231185"/>
                  <a:pt x="1984488" y="2314480"/>
                  <a:pt x="1626352" y="2314480"/>
                </a:cubicBezTo>
                <a:lnTo>
                  <a:pt x="1217863" y="2333015"/>
                </a:lnTo>
                <a:lnTo>
                  <a:pt x="1635928" y="2951324"/>
                </a:lnTo>
                <a:cubicBezTo>
                  <a:pt x="1269825" y="2719963"/>
                  <a:pt x="1058181" y="2556563"/>
                  <a:pt x="673543" y="2319024"/>
                </a:cubicBezTo>
                <a:lnTo>
                  <a:pt x="311686" y="2326837"/>
                </a:lnTo>
                <a:cubicBezTo>
                  <a:pt x="132723" y="2326837"/>
                  <a:pt x="0" y="2231185"/>
                  <a:pt x="0" y="2052222"/>
                </a:cubicBezTo>
                <a:lnTo>
                  <a:pt x="0" y="1980220"/>
                </a:lnTo>
                <a:lnTo>
                  <a:pt x="0" y="1386154"/>
                </a:lnTo>
                <a:lnTo>
                  <a:pt x="0" y="1386154"/>
                </a:lnTo>
                <a:lnTo>
                  <a:pt x="0" y="32404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ая прямоугольная выноска 3"/>
          <p:cNvSpPr/>
          <p:nvPr/>
        </p:nvSpPr>
        <p:spPr>
          <a:xfrm flipH="1">
            <a:off x="4332047" y="1988841"/>
            <a:ext cx="2514040" cy="3424708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620174 w 2141924"/>
              <a:gd name="connsiteY5" fmla="*/ 0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941450 w 2141924"/>
              <a:gd name="connsiteY5" fmla="*/ 271849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525163 w 2343051"/>
              <a:gd name="connsiteY2" fmla="*/ 0 h 2951324"/>
              <a:gd name="connsiteX3" fmla="*/ 0 w 2343051"/>
              <a:gd name="connsiteY3" fmla="*/ 49427 h 2951324"/>
              <a:gd name="connsiteX4" fmla="*/ 1011217 w 2343051"/>
              <a:gd name="connsiteY4" fmla="*/ 0 h 2951324"/>
              <a:gd name="connsiteX5" fmla="*/ 2142577 w 2343051"/>
              <a:gd name="connsiteY5" fmla="*/ 271849 h 2951324"/>
              <a:gd name="connsiteX6" fmla="*/ 2343051 w 2343051"/>
              <a:gd name="connsiteY6" fmla="*/ 583533 h 2951324"/>
              <a:gd name="connsiteX7" fmla="*/ 2145343 w 2343051"/>
              <a:gd name="connsiteY7" fmla="*/ 1386154 h 2951324"/>
              <a:gd name="connsiteX8" fmla="*/ 2145343 w 2343051"/>
              <a:gd name="connsiteY8" fmla="*/ 1386154 h 2951324"/>
              <a:gd name="connsiteX9" fmla="*/ 2145343 w 2343051"/>
              <a:gd name="connsiteY9" fmla="*/ 1980220 h 2951324"/>
              <a:gd name="connsiteX10" fmla="*/ 2145343 w 2343051"/>
              <a:gd name="connsiteY10" fmla="*/ 2052222 h 2951324"/>
              <a:gd name="connsiteX11" fmla="*/ 1827479 w 2343051"/>
              <a:gd name="connsiteY11" fmla="*/ 2314480 h 2951324"/>
              <a:gd name="connsiteX12" fmla="*/ 1418990 w 2343051"/>
              <a:gd name="connsiteY12" fmla="*/ 2333015 h 2951324"/>
              <a:gd name="connsiteX13" fmla="*/ 1837055 w 2343051"/>
              <a:gd name="connsiteY13" fmla="*/ 2951324 h 2951324"/>
              <a:gd name="connsiteX14" fmla="*/ 874670 w 2343051"/>
              <a:gd name="connsiteY14" fmla="*/ 2319024 h 2951324"/>
              <a:gd name="connsiteX15" fmla="*/ 512813 w 2343051"/>
              <a:gd name="connsiteY15" fmla="*/ 2326837 h 2951324"/>
              <a:gd name="connsiteX16" fmla="*/ 201127 w 2343051"/>
              <a:gd name="connsiteY16" fmla="*/ 2052222 h 2951324"/>
              <a:gd name="connsiteX17" fmla="*/ 201127 w 2343051"/>
              <a:gd name="connsiteY17" fmla="*/ 1980220 h 2951324"/>
              <a:gd name="connsiteX18" fmla="*/ 201127 w 2343051"/>
              <a:gd name="connsiteY18" fmla="*/ 1386154 h 2951324"/>
              <a:gd name="connsiteX19" fmla="*/ 201127 w 2343051"/>
              <a:gd name="connsiteY19" fmla="*/ 1386154 h 2951324"/>
              <a:gd name="connsiteX20" fmla="*/ 201127 w 2343051"/>
              <a:gd name="connsiteY20" fmla="*/ 324042 h 2951324"/>
              <a:gd name="connsiteX0" fmla="*/ 423548 w 2565472"/>
              <a:gd name="connsiteY0" fmla="*/ 324042 h 2951324"/>
              <a:gd name="connsiteX1" fmla="*/ 747590 w 2565472"/>
              <a:gd name="connsiteY1" fmla="*/ 0 h 2951324"/>
              <a:gd name="connsiteX2" fmla="*/ 0 w 2565472"/>
              <a:gd name="connsiteY2" fmla="*/ 333633 h 2951324"/>
              <a:gd name="connsiteX3" fmla="*/ 222421 w 2565472"/>
              <a:gd name="connsiteY3" fmla="*/ 49427 h 2951324"/>
              <a:gd name="connsiteX4" fmla="*/ 1233638 w 2565472"/>
              <a:gd name="connsiteY4" fmla="*/ 0 h 2951324"/>
              <a:gd name="connsiteX5" fmla="*/ 2364998 w 2565472"/>
              <a:gd name="connsiteY5" fmla="*/ 271849 h 2951324"/>
              <a:gd name="connsiteX6" fmla="*/ 2565472 w 2565472"/>
              <a:gd name="connsiteY6" fmla="*/ 583533 h 2951324"/>
              <a:gd name="connsiteX7" fmla="*/ 2367764 w 2565472"/>
              <a:gd name="connsiteY7" fmla="*/ 1386154 h 2951324"/>
              <a:gd name="connsiteX8" fmla="*/ 2367764 w 2565472"/>
              <a:gd name="connsiteY8" fmla="*/ 1386154 h 2951324"/>
              <a:gd name="connsiteX9" fmla="*/ 2367764 w 2565472"/>
              <a:gd name="connsiteY9" fmla="*/ 1980220 h 2951324"/>
              <a:gd name="connsiteX10" fmla="*/ 2367764 w 2565472"/>
              <a:gd name="connsiteY10" fmla="*/ 2052222 h 2951324"/>
              <a:gd name="connsiteX11" fmla="*/ 2049900 w 2565472"/>
              <a:gd name="connsiteY11" fmla="*/ 2314480 h 2951324"/>
              <a:gd name="connsiteX12" fmla="*/ 1641411 w 2565472"/>
              <a:gd name="connsiteY12" fmla="*/ 2333015 h 2951324"/>
              <a:gd name="connsiteX13" fmla="*/ 2059476 w 2565472"/>
              <a:gd name="connsiteY13" fmla="*/ 2951324 h 2951324"/>
              <a:gd name="connsiteX14" fmla="*/ 1097091 w 2565472"/>
              <a:gd name="connsiteY14" fmla="*/ 2319024 h 2951324"/>
              <a:gd name="connsiteX15" fmla="*/ 735234 w 2565472"/>
              <a:gd name="connsiteY15" fmla="*/ 2326837 h 2951324"/>
              <a:gd name="connsiteX16" fmla="*/ 423548 w 2565472"/>
              <a:gd name="connsiteY16" fmla="*/ 2052222 h 2951324"/>
              <a:gd name="connsiteX17" fmla="*/ 423548 w 2565472"/>
              <a:gd name="connsiteY17" fmla="*/ 1980220 h 2951324"/>
              <a:gd name="connsiteX18" fmla="*/ 423548 w 2565472"/>
              <a:gd name="connsiteY18" fmla="*/ 1386154 h 2951324"/>
              <a:gd name="connsiteX19" fmla="*/ 423548 w 2565472"/>
              <a:gd name="connsiteY19" fmla="*/ 1386154 h 2951324"/>
              <a:gd name="connsiteX20" fmla="*/ 423548 w 2565472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0 w 2343051"/>
              <a:gd name="connsiteY2" fmla="*/ 49427 h 2951324"/>
              <a:gd name="connsiteX3" fmla="*/ 1011217 w 2343051"/>
              <a:gd name="connsiteY3" fmla="*/ 0 h 2951324"/>
              <a:gd name="connsiteX4" fmla="*/ 2142577 w 2343051"/>
              <a:gd name="connsiteY4" fmla="*/ 271849 h 2951324"/>
              <a:gd name="connsiteX5" fmla="*/ 2343051 w 2343051"/>
              <a:gd name="connsiteY5" fmla="*/ 583533 h 2951324"/>
              <a:gd name="connsiteX6" fmla="*/ 2145343 w 2343051"/>
              <a:gd name="connsiteY6" fmla="*/ 1386154 h 2951324"/>
              <a:gd name="connsiteX7" fmla="*/ 2145343 w 2343051"/>
              <a:gd name="connsiteY7" fmla="*/ 1386154 h 2951324"/>
              <a:gd name="connsiteX8" fmla="*/ 2145343 w 2343051"/>
              <a:gd name="connsiteY8" fmla="*/ 1980220 h 2951324"/>
              <a:gd name="connsiteX9" fmla="*/ 2145343 w 2343051"/>
              <a:gd name="connsiteY9" fmla="*/ 2052222 h 2951324"/>
              <a:gd name="connsiteX10" fmla="*/ 1827479 w 2343051"/>
              <a:gd name="connsiteY10" fmla="*/ 2314480 h 2951324"/>
              <a:gd name="connsiteX11" fmla="*/ 1418990 w 2343051"/>
              <a:gd name="connsiteY11" fmla="*/ 2333015 h 2951324"/>
              <a:gd name="connsiteX12" fmla="*/ 1837055 w 2343051"/>
              <a:gd name="connsiteY12" fmla="*/ 2951324 h 2951324"/>
              <a:gd name="connsiteX13" fmla="*/ 874670 w 2343051"/>
              <a:gd name="connsiteY13" fmla="*/ 2319024 h 2951324"/>
              <a:gd name="connsiteX14" fmla="*/ 512813 w 2343051"/>
              <a:gd name="connsiteY14" fmla="*/ 2326837 h 2951324"/>
              <a:gd name="connsiteX15" fmla="*/ 201127 w 2343051"/>
              <a:gd name="connsiteY15" fmla="*/ 2052222 h 2951324"/>
              <a:gd name="connsiteX16" fmla="*/ 201127 w 2343051"/>
              <a:gd name="connsiteY16" fmla="*/ 1980220 h 2951324"/>
              <a:gd name="connsiteX17" fmla="*/ 201127 w 2343051"/>
              <a:gd name="connsiteY17" fmla="*/ 1386154 h 2951324"/>
              <a:gd name="connsiteX18" fmla="*/ 201127 w 2343051"/>
              <a:gd name="connsiteY18" fmla="*/ 1386154 h 2951324"/>
              <a:gd name="connsiteX19" fmla="*/ 201127 w 2343051"/>
              <a:gd name="connsiteY19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810090 w 2141924"/>
              <a:gd name="connsiteY2" fmla="*/ 0 h 2951324"/>
              <a:gd name="connsiteX3" fmla="*/ 1941450 w 2141924"/>
              <a:gd name="connsiteY3" fmla="*/ 271849 h 2951324"/>
              <a:gd name="connsiteX4" fmla="*/ 2141924 w 2141924"/>
              <a:gd name="connsiteY4" fmla="*/ 583533 h 2951324"/>
              <a:gd name="connsiteX5" fmla="*/ 1944216 w 2141924"/>
              <a:gd name="connsiteY5" fmla="*/ 1386154 h 2951324"/>
              <a:gd name="connsiteX6" fmla="*/ 1944216 w 2141924"/>
              <a:gd name="connsiteY6" fmla="*/ 1386154 h 2951324"/>
              <a:gd name="connsiteX7" fmla="*/ 1944216 w 2141924"/>
              <a:gd name="connsiteY7" fmla="*/ 1980220 h 2951324"/>
              <a:gd name="connsiteX8" fmla="*/ 1944216 w 2141924"/>
              <a:gd name="connsiteY8" fmla="*/ 2052222 h 2951324"/>
              <a:gd name="connsiteX9" fmla="*/ 1626352 w 2141924"/>
              <a:gd name="connsiteY9" fmla="*/ 2314480 h 2951324"/>
              <a:gd name="connsiteX10" fmla="*/ 1217863 w 2141924"/>
              <a:gd name="connsiteY10" fmla="*/ 2333015 h 2951324"/>
              <a:gd name="connsiteX11" fmla="*/ 1635928 w 2141924"/>
              <a:gd name="connsiteY11" fmla="*/ 2951324 h 2951324"/>
              <a:gd name="connsiteX12" fmla="*/ 673543 w 2141924"/>
              <a:gd name="connsiteY12" fmla="*/ 2319024 h 2951324"/>
              <a:gd name="connsiteX13" fmla="*/ 311686 w 2141924"/>
              <a:gd name="connsiteY13" fmla="*/ 2326837 h 2951324"/>
              <a:gd name="connsiteX14" fmla="*/ 0 w 2141924"/>
              <a:gd name="connsiteY14" fmla="*/ 2052222 h 2951324"/>
              <a:gd name="connsiteX15" fmla="*/ 0 w 2141924"/>
              <a:gd name="connsiteY15" fmla="*/ 1980220 h 2951324"/>
              <a:gd name="connsiteX16" fmla="*/ 0 w 2141924"/>
              <a:gd name="connsiteY16" fmla="*/ 1386154 h 2951324"/>
              <a:gd name="connsiteX17" fmla="*/ 0 w 2141924"/>
              <a:gd name="connsiteY17" fmla="*/ 1386154 h 2951324"/>
              <a:gd name="connsiteX18" fmla="*/ 0 w 2141924"/>
              <a:gd name="connsiteY18" fmla="*/ 324042 h 2951324"/>
              <a:gd name="connsiteX0" fmla="*/ 0 w 2500270"/>
              <a:gd name="connsiteY0" fmla="*/ 354934 h 2951324"/>
              <a:gd name="connsiteX1" fmla="*/ 682388 w 2500270"/>
              <a:gd name="connsiteY1" fmla="*/ 0 h 2951324"/>
              <a:gd name="connsiteX2" fmla="*/ 1168436 w 2500270"/>
              <a:gd name="connsiteY2" fmla="*/ 0 h 2951324"/>
              <a:gd name="connsiteX3" fmla="*/ 2299796 w 2500270"/>
              <a:gd name="connsiteY3" fmla="*/ 271849 h 2951324"/>
              <a:gd name="connsiteX4" fmla="*/ 2500270 w 2500270"/>
              <a:gd name="connsiteY4" fmla="*/ 583533 h 2951324"/>
              <a:gd name="connsiteX5" fmla="*/ 2302562 w 2500270"/>
              <a:gd name="connsiteY5" fmla="*/ 1386154 h 2951324"/>
              <a:gd name="connsiteX6" fmla="*/ 2302562 w 2500270"/>
              <a:gd name="connsiteY6" fmla="*/ 1386154 h 2951324"/>
              <a:gd name="connsiteX7" fmla="*/ 2302562 w 2500270"/>
              <a:gd name="connsiteY7" fmla="*/ 1980220 h 2951324"/>
              <a:gd name="connsiteX8" fmla="*/ 2302562 w 2500270"/>
              <a:gd name="connsiteY8" fmla="*/ 2052222 h 2951324"/>
              <a:gd name="connsiteX9" fmla="*/ 1984698 w 2500270"/>
              <a:gd name="connsiteY9" fmla="*/ 2314480 h 2951324"/>
              <a:gd name="connsiteX10" fmla="*/ 1576209 w 2500270"/>
              <a:gd name="connsiteY10" fmla="*/ 2333015 h 2951324"/>
              <a:gd name="connsiteX11" fmla="*/ 1994274 w 2500270"/>
              <a:gd name="connsiteY11" fmla="*/ 2951324 h 2951324"/>
              <a:gd name="connsiteX12" fmla="*/ 1031889 w 2500270"/>
              <a:gd name="connsiteY12" fmla="*/ 2319024 h 2951324"/>
              <a:gd name="connsiteX13" fmla="*/ 670032 w 2500270"/>
              <a:gd name="connsiteY13" fmla="*/ 2326837 h 2951324"/>
              <a:gd name="connsiteX14" fmla="*/ 358346 w 2500270"/>
              <a:gd name="connsiteY14" fmla="*/ 2052222 h 2951324"/>
              <a:gd name="connsiteX15" fmla="*/ 358346 w 2500270"/>
              <a:gd name="connsiteY15" fmla="*/ 1980220 h 2951324"/>
              <a:gd name="connsiteX16" fmla="*/ 358346 w 2500270"/>
              <a:gd name="connsiteY16" fmla="*/ 1386154 h 2951324"/>
              <a:gd name="connsiteX17" fmla="*/ 358346 w 2500270"/>
              <a:gd name="connsiteY17" fmla="*/ 1386154 h 2951324"/>
              <a:gd name="connsiteX18" fmla="*/ 0 w 2500270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580088 w 2504149"/>
              <a:gd name="connsiteY10" fmla="*/ 2333015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728369 w 2504149"/>
              <a:gd name="connsiteY10" fmla="*/ 2351550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035768 w 2504149"/>
              <a:gd name="connsiteY12" fmla="*/ 2319024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879 w 2504149"/>
              <a:gd name="connsiteY17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879 w 2504149"/>
              <a:gd name="connsiteY16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879 w 2504149"/>
              <a:gd name="connsiteY15" fmla="*/ 354934 h 3136676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362225 w 2504149"/>
              <a:gd name="connsiteY13" fmla="*/ 2015151 h 3099605"/>
              <a:gd name="connsiteX14" fmla="*/ 3879 w 2504149"/>
              <a:gd name="connsiteY14" fmla="*/ 317863 h 3099605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220122 w 2504149"/>
              <a:gd name="connsiteY13" fmla="*/ 1996616 h 3099605"/>
              <a:gd name="connsiteX14" fmla="*/ 3879 w 2504149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349083 h 3099605"/>
              <a:gd name="connsiteX6" fmla="*/ 2303393 w 2501101"/>
              <a:gd name="connsiteY6" fmla="*/ 1943149 h 3099605"/>
              <a:gd name="connsiteX7" fmla="*/ 2303393 w 2501101"/>
              <a:gd name="connsiteY7" fmla="*/ 2015151 h 3099605"/>
              <a:gd name="connsiteX8" fmla="*/ 1985529 w 2501101"/>
              <a:gd name="connsiteY8" fmla="*/ 2277409 h 3099605"/>
              <a:gd name="connsiteX9" fmla="*/ 1725321 w 2501101"/>
              <a:gd name="connsiteY9" fmla="*/ 2314479 h 3099605"/>
              <a:gd name="connsiteX10" fmla="*/ 1710899 w 2501101"/>
              <a:gd name="connsiteY10" fmla="*/ 3099605 h 3099605"/>
              <a:gd name="connsiteX11" fmla="*/ 1384887 w 2501101"/>
              <a:gd name="connsiteY11" fmla="*/ 2300488 h 3099605"/>
              <a:gd name="connsiteX12" fmla="*/ 670863 w 2501101"/>
              <a:gd name="connsiteY12" fmla="*/ 2289766 h 3099605"/>
              <a:gd name="connsiteX13" fmla="*/ 217074 w 2501101"/>
              <a:gd name="connsiteY13" fmla="*/ 1996616 h 3099605"/>
              <a:gd name="connsiteX14" fmla="*/ 831 w 2501101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943149 h 3099605"/>
              <a:gd name="connsiteX6" fmla="*/ 2303393 w 2501101"/>
              <a:gd name="connsiteY6" fmla="*/ 2015151 h 3099605"/>
              <a:gd name="connsiteX7" fmla="*/ 1985529 w 2501101"/>
              <a:gd name="connsiteY7" fmla="*/ 2277409 h 3099605"/>
              <a:gd name="connsiteX8" fmla="*/ 1725321 w 2501101"/>
              <a:gd name="connsiteY8" fmla="*/ 2314479 h 3099605"/>
              <a:gd name="connsiteX9" fmla="*/ 1710899 w 2501101"/>
              <a:gd name="connsiteY9" fmla="*/ 3099605 h 3099605"/>
              <a:gd name="connsiteX10" fmla="*/ 1384887 w 2501101"/>
              <a:gd name="connsiteY10" fmla="*/ 2300488 h 3099605"/>
              <a:gd name="connsiteX11" fmla="*/ 670863 w 2501101"/>
              <a:gd name="connsiteY11" fmla="*/ 2289766 h 3099605"/>
              <a:gd name="connsiteX12" fmla="*/ 217074 w 2501101"/>
              <a:gd name="connsiteY12" fmla="*/ 1996616 h 3099605"/>
              <a:gd name="connsiteX13" fmla="*/ 831 w 2501101"/>
              <a:gd name="connsiteY13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943149 h 3099605"/>
              <a:gd name="connsiteX5" fmla="*/ 2303393 w 2501101"/>
              <a:gd name="connsiteY5" fmla="*/ 2015151 h 3099605"/>
              <a:gd name="connsiteX6" fmla="*/ 1985529 w 2501101"/>
              <a:gd name="connsiteY6" fmla="*/ 2277409 h 3099605"/>
              <a:gd name="connsiteX7" fmla="*/ 1725321 w 2501101"/>
              <a:gd name="connsiteY7" fmla="*/ 2314479 h 3099605"/>
              <a:gd name="connsiteX8" fmla="*/ 1710899 w 2501101"/>
              <a:gd name="connsiteY8" fmla="*/ 3099605 h 3099605"/>
              <a:gd name="connsiteX9" fmla="*/ 1384887 w 2501101"/>
              <a:gd name="connsiteY9" fmla="*/ 2300488 h 3099605"/>
              <a:gd name="connsiteX10" fmla="*/ 670863 w 2501101"/>
              <a:gd name="connsiteY10" fmla="*/ 2289766 h 3099605"/>
              <a:gd name="connsiteX11" fmla="*/ 217074 w 2501101"/>
              <a:gd name="connsiteY11" fmla="*/ 1996616 h 3099605"/>
              <a:gd name="connsiteX12" fmla="*/ 831 w 2501101"/>
              <a:gd name="connsiteY12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73173 w 2501101"/>
              <a:gd name="connsiteY5" fmla="*/ 2320658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14040"/>
              <a:gd name="connsiteY0" fmla="*/ 317863 h 3099605"/>
              <a:gd name="connsiteX1" fmla="*/ 158058 w 2514040"/>
              <a:gd name="connsiteY1" fmla="*/ 0 h 3099605"/>
              <a:gd name="connsiteX2" fmla="*/ 2300627 w 2514040"/>
              <a:gd name="connsiteY2" fmla="*/ 234778 h 3099605"/>
              <a:gd name="connsiteX3" fmla="*/ 2501101 w 2514040"/>
              <a:gd name="connsiteY3" fmla="*/ 546462 h 3099605"/>
              <a:gd name="connsiteX4" fmla="*/ 2303393 w 2514040"/>
              <a:gd name="connsiteY4" fmla="*/ 2015151 h 3099605"/>
              <a:gd name="connsiteX5" fmla="*/ 1960816 w 2514040"/>
              <a:gd name="connsiteY5" fmla="*/ 2326837 h 3099605"/>
              <a:gd name="connsiteX6" fmla="*/ 1725321 w 2514040"/>
              <a:gd name="connsiteY6" fmla="*/ 2314479 h 3099605"/>
              <a:gd name="connsiteX7" fmla="*/ 1710899 w 2514040"/>
              <a:gd name="connsiteY7" fmla="*/ 3099605 h 3099605"/>
              <a:gd name="connsiteX8" fmla="*/ 1384887 w 2514040"/>
              <a:gd name="connsiteY8" fmla="*/ 2300488 h 3099605"/>
              <a:gd name="connsiteX9" fmla="*/ 670863 w 2514040"/>
              <a:gd name="connsiteY9" fmla="*/ 2289766 h 3099605"/>
              <a:gd name="connsiteX10" fmla="*/ 217074 w 2514040"/>
              <a:gd name="connsiteY10" fmla="*/ 1996616 h 3099605"/>
              <a:gd name="connsiteX11" fmla="*/ 831 w 2514040"/>
              <a:gd name="connsiteY11" fmla="*/ 317863 h 309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4040" h="3099605">
                <a:moveTo>
                  <a:pt x="831" y="317863"/>
                </a:moveTo>
                <a:cubicBezTo>
                  <a:pt x="831" y="138900"/>
                  <a:pt x="-20905" y="0"/>
                  <a:pt x="158058" y="0"/>
                </a:cubicBezTo>
                <a:lnTo>
                  <a:pt x="2300627" y="234778"/>
                </a:lnTo>
                <a:cubicBezTo>
                  <a:pt x="2479590" y="234778"/>
                  <a:pt x="2544350" y="237753"/>
                  <a:pt x="2501101" y="546462"/>
                </a:cubicBezTo>
                <a:lnTo>
                  <a:pt x="2303393" y="2015151"/>
                </a:lnTo>
                <a:cubicBezTo>
                  <a:pt x="2241609" y="2398000"/>
                  <a:pt x="2213919" y="2295945"/>
                  <a:pt x="1960816" y="2326837"/>
                </a:cubicBezTo>
                <a:lnTo>
                  <a:pt x="1725321" y="2314479"/>
                </a:lnTo>
                <a:lnTo>
                  <a:pt x="1710899" y="3099605"/>
                </a:lnTo>
                <a:lnTo>
                  <a:pt x="1384887" y="2300488"/>
                </a:lnTo>
                <a:lnTo>
                  <a:pt x="670863" y="2289766"/>
                </a:lnTo>
                <a:cubicBezTo>
                  <a:pt x="491900" y="2289766"/>
                  <a:pt x="217074" y="2175579"/>
                  <a:pt x="217074" y="1996616"/>
                </a:cubicBezTo>
                <a:lnTo>
                  <a:pt x="831" y="317863"/>
                </a:lnTo>
                <a:close/>
              </a:path>
            </a:pathLst>
          </a:custGeom>
          <a:solidFill>
            <a:srgbClr val="ED5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ьная выноска 20"/>
          <p:cNvSpPr/>
          <p:nvPr/>
        </p:nvSpPr>
        <p:spPr>
          <a:xfrm>
            <a:off x="1632123" y="2630777"/>
            <a:ext cx="2891211" cy="2346191"/>
          </a:xfrm>
          <a:custGeom>
            <a:avLst/>
            <a:gdLst>
              <a:gd name="connsiteX0" fmla="*/ 840103 w 2880319"/>
              <a:gd name="connsiteY0" fmla="*/ 1892415 h 1682147"/>
              <a:gd name="connsiteX1" fmla="*/ 732421 w 2880319"/>
              <a:gd name="connsiteY1" fmla="*/ 1573578 h 1682147"/>
              <a:gd name="connsiteX2" fmla="*/ 541099 w 2880319"/>
              <a:gd name="connsiteY2" fmla="*/ 184024 h 1682147"/>
              <a:gd name="connsiteX3" fmla="*/ 1872258 w 2880319"/>
              <a:gd name="connsiteY3" fmla="*/ 38749 h 1682147"/>
              <a:gd name="connsiteX4" fmla="*/ 2653989 w 2880319"/>
              <a:gd name="connsiteY4" fmla="*/ 1293704 h 1682147"/>
              <a:gd name="connsiteX5" fmla="*/ 1253808 w 2880319"/>
              <a:gd name="connsiteY5" fmla="*/ 1675076 h 1682147"/>
              <a:gd name="connsiteX6" fmla="*/ 840103 w 2880319"/>
              <a:gd name="connsiteY6" fmla="*/ 1892415 h 1682147"/>
              <a:gd name="connsiteX0" fmla="*/ 840174 w 2881130"/>
              <a:gd name="connsiteY0" fmla="*/ 1892425 h 1892425"/>
              <a:gd name="connsiteX1" fmla="*/ 732492 w 2881130"/>
              <a:gd name="connsiteY1" fmla="*/ 1573588 h 1892425"/>
              <a:gd name="connsiteX2" fmla="*/ 541170 w 2881130"/>
              <a:gd name="connsiteY2" fmla="*/ 184034 h 1892425"/>
              <a:gd name="connsiteX3" fmla="*/ 1872329 w 2881130"/>
              <a:gd name="connsiteY3" fmla="*/ 38759 h 1892425"/>
              <a:gd name="connsiteX4" fmla="*/ 2654060 w 2881130"/>
              <a:gd name="connsiteY4" fmla="*/ 1293714 h 1892425"/>
              <a:gd name="connsiteX5" fmla="*/ 1617869 w 2881130"/>
              <a:gd name="connsiteY5" fmla="*/ 1648096 h 1892425"/>
              <a:gd name="connsiteX6" fmla="*/ 1253879 w 2881130"/>
              <a:gd name="connsiteY6" fmla="*/ 1675086 h 1892425"/>
              <a:gd name="connsiteX7" fmla="*/ 840174 w 2881130"/>
              <a:gd name="connsiteY7" fmla="*/ 1892425 h 1892425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253879 w 2881130"/>
              <a:gd name="connsiteY6" fmla="*/ 1675086 h 2294020"/>
              <a:gd name="connsiteX7" fmla="*/ 1878142 w 2881130"/>
              <a:gd name="connsiteY7" fmla="*/ 2294020 h 2294020"/>
              <a:gd name="connsiteX0" fmla="*/ 1878142 w 2881130"/>
              <a:gd name="connsiteY0" fmla="*/ 2294020 h 2294251"/>
              <a:gd name="connsiteX1" fmla="*/ 732492 w 2881130"/>
              <a:gd name="connsiteY1" fmla="*/ 1573588 h 2294251"/>
              <a:gd name="connsiteX2" fmla="*/ 541170 w 2881130"/>
              <a:gd name="connsiteY2" fmla="*/ 184034 h 2294251"/>
              <a:gd name="connsiteX3" fmla="*/ 1872329 w 2881130"/>
              <a:gd name="connsiteY3" fmla="*/ 38759 h 2294251"/>
              <a:gd name="connsiteX4" fmla="*/ 2654060 w 2881130"/>
              <a:gd name="connsiteY4" fmla="*/ 1293714 h 2294251"/>
              <a:gd name="connsiteX5" fmla="*/ 1617869 w 2881130"/>
              <a:gd name="connsiteY5" fmla="*/ 1648096 h 2294251"/>
              <a:gd name="connsiteX6" fmla="*/ 1878142 w 2881130"/>
              <a:gd name="connsiteY6" fmla="*/ 2294020 h 2294251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878142 w 2881130"/>
              <a:gd name="connsiteY6" fmla="*/ 2294020 h 2294020"/>
              <a:gd name="connsiteX0" fmla="*/ 1383704 w 2386692"/>
              <a:gd name="connsiteY0" fmla="*/ 2317204 h 2317204"/>
              <a:gd name="connsiteX1" fmla="*/ 806465 w 2386692"/>
              <a:gd name="connsiteY1" fmla="*/ 1658556 h 2317204"/>
              <a:gd name="connsiteX2" fmla="*/ 46732 w 2386692"/>
              <a:gd name="connsiteY2" fmla="*/ 207218 h 2317204"/>
              <a:gd name="connsiteX3" fmla="*/ 1377891 w 2386692"/>
              <a:gd name="connsiteY3" fmla="*/ 61943 h 2317204"/>
              <a:gd name="connsiteX4" fmla="*/ 2159622 w 2386692"/>
              <a:gd name="connsiteY4" fmla="*/ 1316898 h 2317204"/>
              <a:gd name="connsiteX5" fmla="*/ 1123431 w 2386692"/>
              <a:gd name="connsiteY5" fmla="*/ 1671280 h 2317204"/>
              <a:gd name="connsiteX6" fmla="*/ 1383704 w 2386692"/>
              <a:gd name="connsiteY6" fmla="*/ 2317204 h 2317204"/>
              <a:gd name="connsiteX0" fmla="*/ 1717118 w 2720106"/>
              <a:gd name="connsiteY0" fmla="*/ 2317204 h 2317204"/>
              <a:gd name="connsiteX1" fmla="*/ 1139879 w 2720106"/>
              <a:gd name="connsiteY1" fmla="*/ 1658556 h 2317204"/>
              <a:gd name="connsiteX2" fmla="*/ 380146 w 2720106"/>
              <a:gd name="connsiteY2" fmla="*/ 207218 h 2317204"/>
              <a:gd name="connsiteX3" fmla="*/ 1711305 w 2720106"/>
              <a:gd name="connsiteY3" fmla="*/ 61943 h 2317204"/>
              <a:gd name="connsiteX4" fmla="*/ 2493036 w 2720106"/>
              <a:gd name="connsiteY4" fmla="*/ 1316898 h 2317204"/>
              <a:gd name="connsiteX5" fmla="*/ 1456845 w 2720106"/>
              <a:gd name="connsiteY5" fmla="*/ 1671280 h 2317204"/>
              <a:gd name="connsiteX6" fmla="*/ 1717118 w 2720106"/>
              <a:gd name="connsiteY6" fmla="*/ 2317204 h 2317204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83918 w 2808758"/>
              <a:gd name="connsiteY0" fmla="*/ 2312760 h 2312760"/>
              <a:gd name="connsiteX1" fmla="*/ 1306679 w 2808758"/>
              <a:gd name="connsiteY1" fmla="*/ 1654112 h 2312760"/>
              <a:gd name="connsiteX2" fmla="*/ 522233 w 2808758"/>
              <a:gd name="connsiteY2" fmla="*/ 252201 h 2312760"/>
              <a:gd name="connsiteX3" fmla="*/ 1878105 w 2808758"/>
              <a:gd name="connsiteY3" fmla="*/ 57499 h 2312760"/>
              <a:gd name="connsiteX4" fmla="*/ 2659836 w 2808758"/>
              <a:gd name="connsiteY4" fmla="*/ 1312454 h 2312760"/>
              <a:gd name="connsiteX5" fmla="*/ 1623645 w 2808758"/>
              <a:gd name="connsiteY5" fmla="*/ 1666836 h 2312760"/>
              <a:gd name="connsiteX6" fmla="*/ 1883918 w 2808758"/>
              <a:gd name="connsiteY6" fmla="*/ 2312760 h 2312760"/>
              <a:gd name="connsiteX0" fmla="*/ 1883918 w 2812649"/>
              <a:gd name="connsiteY0" fmla="*/ 2268057 h 2268057"/>
              <a:gd name="connsiteX1" fmla="*/ 1306679 w 2812649"/>
              <a:gd name="connsiteY1" fmla="*/ 1609409 h 2268057"/>
              <a:gd name="connsiteX2" fmla="*/ 522233 w 2812649"/>
              <a:gd name="connsiteY2" fmla="*/ 207498 h 2268057"/>
              <a:gd name="connsiteX3" fmla="*/ 1878105 w 2812649"/>
              <a:gd name="connsiteY3" fmla="*/ 12796 h 2268057"/>
              <a:gd name="connsiteX4" fmla="*/ 2659836 w 2812649"/>
              <a:gd name="connsiteY4" fmla="*/ 1267751 h 2268057"/>
              <a:gd name="connsiteX5" fmla="*/ 1623645 w 2812649"/>
              <a:gd name="connsiteY5" fmla="*/ 1622133 h 2268057"/>
              <a:gd name="connsiteX6" fmla="*/ 1883918 w 2812649"/>
              <a:gd name="connsiteY6" fmla="*/ 2268057 h 2268057"/>
              <a:gd name="connsiteX0" fmla="*/ 1883918 w 2914218"/>
              <a:gd name="connsiteY0" fmla="*/ 2270885 h 2270885"/>
              <a:gd name="connsiteX1" fmla="*/ 1306679 w 2914218"/>
              <a:gd name="connsiteY1" fmla="*/ 1612237 h 2270885"/>
              <a:gd name="connsiteX2" fmla="*/ 522233 w 2914218"/>
              <a:gd name="connsiteY2" fmla="*/ 210326 h 2270885"/>
              <a:gd name="connsiteX3" fmla="*/ 1878105 w 2914218"/>
              <a:gd name="connsiteY3" fmla="*/ 15624 h 2270885"/>
              <a:gd name="connsiteX4" fmla="*/ 2659836 w 2914218"/>
              <a:gd name="connsiteY4" fmla="*/ 1270579 h 2270885"/>
              <a:gd name="connsiteX5" fmla="*/ 1623645 w 2914218"/>
              <a:gd name="connsiteY5" fmla="*/ 1624961 h 2270885"/>
              <a:gd name="connsiteX6" fmla="*/ 1883918 w 2914218"/>
              <a:gd name="connsiteY6" fmla="*/ 2270885 h 2270885"/>
              <a:gd name="connsiteX0" fmla="*/ 1727179 w 2752770"/>
              <a:gd name="connsiteY0" fmla="*/ 2262599 h 2262599"/>
              <a:gd name="connsiteX1" fmla="*/ 1149940 w 2752770"/>
              <a:gd name="connsiteY1" fmla="*/ 1603951 h 2262599"/>
              <a:gd name="connsiteX2" fmla="*/ 365494 w 2752770"/>
              <a:gd name="connsiteY2" fmla="*/ 202040 h 2262599"/>
              <a:gd name="connsiteX3" fmla="*/ 1702831 w 2752770"/>
              <a:gd name="connsiteY3" fmla="*/ 50587 h 2262599"/>
              <a:gd name="connsiteX4" fmla="*/ 2503097 w 2752770"/>
              <a:gd name="connsiteY4" fmla="*/ 1262293 h 2262599"/>
              <a:gd name="connsiteX5" fmla="*/ 1466906 w 2752770"/>
              <a:gd name="connsiteY5" fmla="*/ 1616675 h 2262599"/>
              <a:gd name="connsiteX6" fmla="*/ 1727179 w 2752770"/>
              <a:gd name="connsiteY6" fmla="*/ 2262599 h 2262599"/>
              <a:gd name="connsiteX0" fmla="*/ 1778031 w 2803622"/>
              <a:gd name="connsiteY0" fmla="*/ 2231754 h 2231754"/>
              <a:gd name="connsiteX1" fmla="*/ 1200792 w 2803622"/>
              <a:gd name="connsiteY1" fmla="*/ 1573106 h 2231754"/>
              <a:gd name="connsiteX2" fmla="*/ 416346 w 2803622"/>
              <a:gd name="connsiteY2" fmla="*/ 171195 h 2231754"/>
              <a:gd name="connsiteX3" fmla="*/ 1753683 w 2803622"/>
              <a:gd name="connsiteY3" fmla="*/ 19742 h 2231754"/>
              <a:gd name="connsiteX4" fmla="*/ 2553949 w 2803622"/>
              <a:gd name="connsiteY4" fmla="*/ 1231448 h 2231754"/>
              <a:gd name="connsiteX5" fmla="*/ 1517758 w 2803622"/>
              <a:gd name="connsiteY5" fmla="*/ 1585830 h 2231754"/>
              <a:gd name="connsiteX6" fmla="*/ 1778031 w 2803622"/>
              <a:gd name="connsiteY6" fmla="*/ 2231754 h 2231754"/>
              <a:gd name="connsiteX0" fmla="*/ 1875544 w 2901135"/>
              <a:gd name="connsiteY0" fmla="*/ 2227172 h 2227172"/>
              <a:gd name="connsiteX1" fmla="*/ 1298305 w 2901135"/>
              <a:gd name="connsiteY1" fmla="*/ 1568524 h 2227172"/>
              <a:gd name="connsiteX2" fmla="*/ 513859 w 2901135"/>
              <a:gd name="connsiteY2" fmla="*/ 166613 h 2227172"/>
              <a:gd name="connsiteX3" fmla="*/ 1851196 w 2901135"/>
              <a:gd name="connsiteY3" fmla="*/ 15160 h 2227172"/>
              <a:gd name="connsiteX4" fmla="*/ 2651462 w 2901135"/>
              <a:gd name="connsiteY4" fmla="*/ 1226866 h 2227172"/>
              <a:gd name="connsiteX5" fmla="*/ 1615271 w 2901135"/>
              <a:gd name="connsiteY5" fmla="*/ 1581248 h 2227172"/>
              <a:gd name="connsiteX6" fmla="*/ 1875544 w 2901135"/>
              <a:gd name="connsiteY6" fmla="*/ 2227172 h 2227172"/>
              <a:gd name="connsiteX0" fmla="*/ 1860443 w 2886034"/>
              <a:gd name="connsiteY0" fmla="*/ 2230887 h 2230887"/>
              <a:gd name="connsiteX1" fmla="*/ 1283204 w 2886034"/>
              <a:gd name="connsiteY1" fmla="*/ 1572239 h 2230887"/>
              <a:gd name="connsiteX2" fmla="*/ 498758 w 2886034"/>
              <a:gd name="connsiteY2" fmla="*/ 170328 h 2230887"/>
              <a:gd name="connsiteX3" fmla="*/ 1836095 w 2886034"/>
              <a:gd name="connsiteY3" fmla="*/ 18875 h 2230887"/>
              <a:gd name="connsiteX4" fmla="*/ 2636361 w 2886034"/>
              <a:gd name="connsiteY4" fmla="*/ 1230581 h 2230887"/>
              <a:gd name="connsiteX5" fmla="*/ 1600170 w 2886034"/>
              <a:gd name="connsiteY5" fmla="*/ 1584963 h 2230887"/>
              <a:gd name="connsiteX6" fmla="*/ 1860443 w 2886034"/>
              <a:gd name="connsiteY6" fmla="*/ 2230887 h 2230887"/>
              <a:gd name="connsiteX0" fmla="*/ 1865620 w 2891211"/>
              <a:gd name="connsiteY0" fmla="*/ 2231763 h 2231763"/>
              <a:gd name="connsiteX1" fmla="*/ 1288381 w 2891211"/>
              <a:gd name="connsiteY1" fmla="*/ 1573115 h 2231763"/>
              <a:gd name="connsiteX2" fmla="*/ 503935 w 2891211"/>
              <a:gd name="connsiteY2" fmla="*/ 171204 h 2231763"/>
              <a:gd name="connsiteX3" fmla="*/ 1841272 w 2891211"/>
              <a:gd name="connsiteY3" fmla="*/ 19751 h 2231763"/>
              <a:gd name="connsiteX4" fmla="*/ 2641538 w 2891211"/>
              <a:gd name="connsiteY4" fmla="*/ 1231457 h 2231763"/>
              <a:gd name="connsiteX5" fmla="*/ 1605347 w 2891211"/>
              <a:gd name="connsiteY5" fmla="*/ 1585839 h 2231763"/>
              <a:gd name="connsiteX6" fmla="*/ 1865620 w 2891211"/>
              <a:gd name="connsiteY6" fmla="*/ 2231763 h 223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1211" h="2231763">
                <a:moveTo>
                  <a:pt x="1865620" y="2231763"/>
                </a:moveTo>
                <a:lnTo>
                  <a:pt x="1288381" y="1573115"/>
                </a:lnTo>
                <a:cubicBezTo>
                  <a:pt x="-632012" y="1397673"/>
                  <a:pt x="36005" y="361386"/>
                  <a:pt x="503935" y="171204"/>
                </a:cubicBezTo>
                <a:cubicBezTo>
                  <a:pt x="745919" y="72854"/>
                  <a:pt x="1418325" y="-48107"/>
                  <a:pt x="1841272" y="19751"/>
                </a:cubicBezTo>
                <a:cubicBezTo>
                  <a:pt x="2877676" y="186033"/>
                  <a:pt x="3151697" y="764834"/>
                  <a:pt x="2641538" y="1231457"/>
                </a:cubicBezTo>
                <a:cubicBezTo>
                  <a:pt x="2474531" y="1455401"/>
                  <a:pt x="1838711" y="1522277"/>
                  <a:pt x="1605347" y="1585839"/>
                </a:cubicBezTo>
                <a:lnTo>
                  <a:pt x="1865620" y="2231763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630452" y="4034049"/>
            <a:ext cx="19077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Прежде </a:t>
            </a:r>
            <a:b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встретиться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другом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интернета – посоветуйся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родителями!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67108" y="3039344"/>
            <a:ext cx="26736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 smtClean="0"/>
              <a:t>Родственники</a:t>
            </a:r>
          </a:p>
          <a:p>
            <a:r>
              <a:rPr lang="ru-RU" sz="1400" dirty="0" smtClean="0"/>
              <a:t>Одноклассники</a:t>
            </a:r>
            <a:endParaRPr lang="ru-RU" sz="1400" dirty="0"/>
          </a:p>
          <a:p>
            <a:r>
              <a:rPr lang="ru-RU" sz="1400" dirty="0" smtClean="0"/>
              <a:t>Друзья и знакомые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585423" y="2443499"/>
            <a:ext cx="2404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 smtClean="0"/>
              <a:t>С незнакомцами </a:t>
            </a:r>
            <a:br>
              <a:rPr lang="ru-RU" sz="1400" dirty="0" smtClean="0"/>
            </a:br>
            <a:r>
              <a:rPr lang="ru-RU" sz="1400" dirty="0" smtClean="0"/>
              <a:t>в интернете </a:t>
            </a:r>
            <a:br>
              <a:rPr lang="ru-RU" sz="1400" dirty="0" smtClean="0"/>
            </a:br>
            <a:r>
              <a:rPr lang="ru-RU" sz="1400" dirty="0" smtClean="0"/>
              <a:t>нужно обращаться </a:t>
            </a:r>
            <a:br>
              <a:rPr lang="ru-RU" sz="1400" dirty="0" smtClean="0"/>
            </a:br>
            <a:r>
              <a:rPr lang="ru-RU" sz="1400" dirty="0" smtClean="0"/>
              <a:t>как </a:t>
            </a:r>
            <a:br>
              <a:rPr lang="ru-RU" sz="1400" dirty="0" smtClean="0"/>
            </a:br>
            <a:r>
              <a:rPr lang="ru-RU" sz="1400" dirty="0" smtClean="0"/>
              <a:t>с незнакомыми </a:t>
            </a:r>
          </a:p>
          <a:p>
            <a:r>
              <a:rPr lang="ru-RU" sz="1400" dirty="0" smtClean="0"/>
              <a:t>на улице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516216" y="4225090"/>
            <a:ext cx="2404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 smtClean="0"/>
              <a:t>Незнакомцы </a:t>
            </a:r>
            <a:br>
              <a:rPr lang="ru-RU" sz="1400" dirty="0" smtClean="0"/>
            </a:br>
            <a:r>
              <a:rPr lang="ru-RU" sz="1400" dirty="0" smtClean="0"/>
              <a:t>Попрошайки</a:t>
            </a:r>
          </a:p>
          <a:p>
            <a:r>
              <a:rPr lang="ru-RU" sz="1400" dirty="0" smtClean="0"/>
              <a:t>Излишне любопытные</a:t>
            </a:r>
          </a:p>
          <a:p>
            <a:r>
              <a:rPr lang="ru-RU" sz="1400" dirty="0" smtClean="0"/>
              <a:t>Интернет-хамы </a:t>
            </a:r>
            <a:br>
              <a:rPr lang="ru-RU" sz="1400" dirty="0" smtClean="0"/>
            </a:br>
            <a:r>
              <a:rPr lang="ru-RU" sz="1400" dirty="0" smtClean="0"/>
              <a:t>(тролли)</a:t>
            </a:r>
          </a:p>
          <a:p>
            <a:r>
              <a:rPr lang="ru-RU" sz="1400" dirty="0" smtClean="0"/>
              <a:t>Преступники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28175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11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ПОДДЕЛЬНЫЕ САЙТЫ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87312" y="1631227"/>
            <a:ext cx="41907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браузера: </a:t>
            </a:r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избранное», «закладки», «быстрый доступ»!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Проверяй адрес сайта!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Обрати внимание на настоящий адрес сайта!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наведении мыши реальный адрес отображается во всплывающей подсказке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603" y="3906118"/>
            <a:ext cx="4190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опасны сайты-подделки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крадут пароли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распространяют вредоносное ПО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навязывают платные услуги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162229" y="1916832"/>
            <a:ext cx="3217721" cy="2528437"/>
          </a:xfrm>
          <a:prstGeom prst="rect">
            <a:avLst/>
          </a:prstGeom>
          <a:noFill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63" b="43976"/>
          <a:stretch/>
        </p:blipFill>
        <p:spPr bwMode="auto">
          <a:xfrm>
            <a:off x="5076056" y="4790880"/>
            <a:ext cx="3227700" cy="1263079"/>
          </a:xfrm>
          <a:prstGeom prst="rect">
            <a:avLst/>
          </a:prstGeom>
          <a:noFill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4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4321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12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ЛОВУШКИ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8500" y="3745195"/>
            <a:ext cx="40477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Закрой страницу, блокировка пропала? 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в порядке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Войди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сеть как обычно и убедись,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все в порядке! </a:t>
            </a:r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 систему своим антивирусом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отправку СМС!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0532" y="1628800"/>
            <a:ext cx="4190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– ловушки</a:t>
            </a:r>
            <a:b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 подтвердить логин/пароль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Пугают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блокировкой или заражением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отправить СМС (платное).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7" y="1873915"/>
            <a:ext cx="3240359" cy="1282802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2" name="Picture 2" descr="C:\Users\Stanislav.Skusov\Desktop\Безымянный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043"/>
          <a:stretch/>
        </p:blipFill>
        <p:spPr bwMode="auto">
          <a:xfrm>
            <a:off x="5507994" y="3384938"/>
            <a:ext cx="2394361" cy="107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 b="9845"/>
          <a:stretch/>
        </p:blipFill>
        <p:spPr bwMode="auto">
          <a:xfrm>
            <a:off x="5129967" y="4801033"/>
            <a:ext cx="3186449" cy="1221396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098" name="Picture 2" descr="C:\Users\Valery.ponomarev\Desktop\Картинки\Urok-1\Планшет 3 окна-кр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4548" y="1645683"/>
            <a:ext cx="3641839" cy="455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5373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13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ЛОВУШКИ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02254" y="4406756"/>
            <a:ext cx="4190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Удаляй письма с незнакомых адресов!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неизвестные ссылки!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отправку СМС!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кнопки 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«Это спам», «Заблокировать отправителя»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5183" y="2963688"/>
            <a:ext cx="3557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Осторожно, СПАМ!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СПАМ – массовая рассылка писем с назойливой рекламой. Часто содержит вредоносные ссылки.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0532" y="1628800"/>
            <a:ext cx="41907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Программы-ловушки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 подтвердить логин/пароль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Пугают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блокировкой или заражением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отправить СМС (платное).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512"/>
          <a:stretch/>
        </p:blipFill>
        <p:spPr bwMode="auto">
          <a:xfrm>
            <a:off x="5148064" y="3355225"/>
            <a:ext cx="3266029" cy="129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057"/>
          <a:stretch/>
        </p:blipFill>
        <p:spPr bwMode="auto">
          <a:xfrm>
            <a:off x="5100691" y="1916832"/>
            <a:ext cx="1487533" cy="1224136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948263" y="1905869"/>
            <a:ext cx="1008113" cy="1077198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97152"/>
            <a:ext cx="3386140" cy="114337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18791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6823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МОБИЛЬНЫЙ ИНТЕРНЕТ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14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62044" y="-1467544"/>
            <a:ext cx="2217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Помни!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попало 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интернет, </a:t>
            </a: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остается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навсегда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4484" y="4968750"/>
            <a:ext cx="47525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Следи за своим мобильным телефоном или планшетом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 пароль на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мобильный телефон!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 мобильный антивирус!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звонки и СМС с незнакомых номеров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5384" y="1556792"/>
            <a:ext cx="4794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мобильном телефоне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важной информации!</a:t>
            </a:r>
          </a:p>
        </p:txBody>
      </p:sp>
      <p:pic>
        <p:nvPicPr>
          <p:cNvPr id="5123" name="Picture 3" descr="C:\Users\Valery.ponomarev\Desktop\Картинки\Urok-1\Смартфон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4725629" cy="23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53153" y="2852936"/>
            <a:ext cx="1487199" cy="2808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253153" y="3120720"/>
            <a:ext cx="1487199" cy="2344919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5" name="Picture 5" descr="C:\Users\Valery.ponomarev\Desktop\Картинки\Urok-1\Смартфон-2-рам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88947" y="3453859"/>
            <a:ext cx="3215611" cy="163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161049" y="2656654"/>
            <a:ext cx="36266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контактов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Личные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фотографии/видеозаписи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доступа к электронной почте и иным аккаунтам в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сети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о банковских картах и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платежах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Привязка к балансу сим-карты.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08104" y="1665752"/>
            <a:ext cx="3347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Проверяй, какие права просит </a:t>
            </a:r>
            <a:endParaRPr lang="ru-RU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мобильное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приложение!</a:t>
            </a:r>
          </a:p>
        </p:txBody>
      </p:sp>
      <p:pic>
        <p:nvPicPr>
          <p:cNvPr id="5127" name="Picture 7" descr="C:\Users\Valery.ponomarev\Desktop\Картинки\Urok-1\Смарт- с рукой-рамка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425"/>
          <a:stretch/>
        </p:blipFill>
        <p:spPr bwMode="auto">
          <a:xfrm>
            <a:off x="6173852" y="2656653"/>
            <a:ext cx="2934459" cy="420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7618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15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ВРЕДОНОСНЫЕ ПРОГРАММЫ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8500" y="3745195"/>
            <a:ext cx="40477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</a:p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пиратских версиях троян отключает проверку лицензии…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он делает еще?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532" y="1628800"/>
            <a:ext cx="43740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Вредоносные программы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 маскируются под: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Музыку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Кряки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программы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33" r="30964"/>
          <a:stretch/>
        </p:blipFill>
        <p:spPr bwMode="auto">
          <a:xfrm>
            <a:off x="5095450" y="2499080"/>
            <a:ext cx="3219450" cy="5464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 r="64307"/>
          <a:stretch/>
        </p:blipFill>
        <p:spPr bwMode="auto">
          <a:xfrm>
            <a:off x="5076056" y="1916832"/>
            <a:ext cx="3238844" cy="58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24" t="36448" r="13232" b="17466"/>
          <a:stretch/>
        </p:blipFill>
        <p:spPr bwMode="auto">
          <a:xfrm>
            <a:off x="5097500" y="3277142"/>
            <a:ext cx="3240863" cy="13263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174" r="7495"/>
          <a:stretch/>
        </p:blipFill>
        <p:spPr bwMode="auto">
          <a:xfrm>
            <a:off x="5111355" y="4750675"/>
            <a:ext cx="3203546" cy="117232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Valery.ponomarev\Desktop\Картинки\Urok-1\Планшет 3 окна-кр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4548" y="1645683"/>
            <a:ext cx="3641839" cy="455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9221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МОБИЛЬНЫЙ ИНТЕРНЕТ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16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4966" y="2636912"/>
            <a:ext cx="375014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распространения платных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услуг:</a:t>
            </a:r>
            <a:endParaRPr lang="en-US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Пробный срок </a:t>
            </a:r>
            <a:b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автоматическим продлением)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Продажа бонусов в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играх</a:t>
            </a:r>
            <a:b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непроходимых уровнях)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Архивы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паролем</a:t>
            </a:r>
            <a:b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(требуется отправить СМС)</a:t>
            </a:r>
          </a:p>
        </p:txBody>
      </p:sp>
      <p:pic>
        <p:nvPicPr>
          <p:cNvPr id="25" name="Picture 10" descr="http://stcn.angrybirdsclub.ru/wp-content/uploads/2013/03/Angry-Birds-Seasons_Power-Ups-Update_Magazin-330x24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602"/>
          <a:stretch/>
        </p:blipFill>
        <p:spPr bwMode="auto">
          <a:xfrm>
            <a:off x="5064311" y="1834283"/>
            <a:ext cx="3244117" cy="274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1"/>
          <a:stretch/>
        </p:blipFill>
        <p:spPr bwMode="auto">
          <a:xfrm>
            <a:off x="5017496" y="4769784"/>
            <a:ext cx="3290932" cy="123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386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17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НАСТРОЙ КОМПЬЮТЕР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104089" y="2518408"/>
            <a:ext cx="38249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Пользуйся ограниченной/защищенной учетной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записью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 антивирус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Включи </a:t>
            </a:r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файервол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браузер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осторожен и думай,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ты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делаешь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звонки и СМС с незнакомых номеров!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Valery.ponomarev\Desktop\Картинки\Urok-1\слайд-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02805"/>
            <a:ext cx="4317577" cy="535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931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НАСТРОЙ ИНСТРУМЕНТЫ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18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95237" y="2166681"/>
            <a:ext cx="41029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Настраиваем браузер</a:t>
            </a:r>
          </a:p>
          <a:p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браузера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от </a:t>
            </a:r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фишинга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паролей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Быстрый доступ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Избранное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Расширения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Блокируем рекламу (</a:t>
            </a:r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AdBlock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Учитываем рейтинг (WOT)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Настраиваем поиск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Безопасный или семейный поиск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Valery.ponomarev\Desktop\Картинки\Urok-1\Инструмент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649" y="2348880"/>
            <a:ext cx="3897866" cy="317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0191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19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ИНТЕРНЕТ-ЗАВИСИМОСТЬ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104089" y="1851425"/>
            <a:ext cx="382498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 :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сидишь за компьютером больше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часа в день;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хочешь отрываться от компьютера;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включаешь компьютер раньше,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умоешься;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лучше поиграешь, чем поешь;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плохо спишь и не высыпаешься;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удобней общаться в сети,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в жизни;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ругаешься с родителями, когда нужно выключить компьютер и помочь по дому, сделать уроки;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 солгать, чтобы посидеть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компьютером подольше;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 тратить деньги на бонусы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играх.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:\Users\Valery.ponomarev\Desktop\Картинки\Urok-1\час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11770"/>
            <a:ext cx="4597384" cy="294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9417" y="5513966"/>
            <a:ext cx="3422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Ограничь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пользование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интернетом,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реальной жизнью!</a:t>
            </a:r>
          </a:p>
        </p:txBody>
      </p:sp>
    </p:spTree>
    <p:extLst>
      <p:ext uri="{BB962C8B-B14F-4D97-AF65-F5344CB8AC3E}">
        <p14:creationId xmlns:p14="http://schemas.microsoft.com/office/powerpoint/2010/main" xmlns="" val="26985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37796" y="1772816"/>
            <a:ext cx="3457668" cy="728464"/>
            <a:chOff x="-37796" y="836712"/>
            <a:chExt cx="3457668" cy="728464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-37796" y="836712"/>
              <a:ext cx="3457668" cy="728464"/>
              <a:chOff x="-37796" y="836712"/>
              <a:chExt cx="3457668" cy="728464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629B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467544" y="836712"/>
                <a:ext cx="2952328" cy="606209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328" h="606209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23195" y="306594"/>
                      <a:pt x="2617299" y="306640"/>
                      <a:pt x="2627348" y="312216"/>
                    </a:cubicBezTo>
                    <a:cubicBezTo>
                      <a:pt x="2928798" y="609195"/>
                      <a:pt x="2613147" y="314376"/>
                      <a:pt x="2937256" y="606209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848838" y="914333"/>
              <a:ext cx="16067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spc="1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Инструменты</a:t>
              </a:r>
              <a:endParaRPr lang="ru-RU" sz="1600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 flipH="1">
            <a:off x="4549760" y="1772816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543140" y="836712"/>
              <a:ext cx="23955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Что такое сайт? </a:t>
              </a:r>
              <a:b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Какие бывают сайты:</a:t>
              </a:r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ИНСТРУМЕНТЫ ДЛЯ РАБОТЫ В ИНТЕРНЕТЕ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11560" y="2996952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11560" y="3084929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браузер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1560" y="3933056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11560" y="4005064"/>
            <a:ext cx="216024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1560" y="4869160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611559" y="4957137"/>
            <a:ext cx="216024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почтовый клиент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11560" y="5733256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611559" y="5821233"/>
            <a:ext cx="216024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44008" y="2852936"/>
            <a:ext cx="4499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служба сообщений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68144" y="3491716"/>
            <a:ext cx="3275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сеть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22103" y="4139788"/>
            <a:ext cx="2621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почтовый сервис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92280" y="4684494"/>
            <a:ext cx="2062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поисковик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50272" y="5311541"/>
            <a:ext cx="1793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06072" y="5899338"/>
            <a:ext cx="1637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wiki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720099" y="3596262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3" name="Овал 42"/>
          <p:cNvSpPr/>
          <p:nvPr/>
        </p:nvSpPr>
        <p:spPr>
          <a:xfrm>
            <a:off x="4499992" y="2996952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4" name="Овал 43"/>
          <p:cNvSpPr/>
          <p:nvPr/>
        </p:nvSpPr>
        <p:spPr>
          <a:xfrm>
            <a:off x="6418159" y="4271610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5" name="Овал 44"/>
          <p:cNvSpPr/>
          <p:nvPr/>
        </p:nvSpPr>
        <p:spPr>
          <a:xfrm>
            <a:off x="6829386" y="4792708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6" name="Овал 45"/>
          <p:cNvSpPr/>
          <p:nvPr/>
        </p:nvSpPr>
        <p:spPr>
          <a:xfrm>
            <a:off x="7092280" y="5445224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7" name="Овал 46"/>
          <p:cNvSpPr/>
          <p:nvPr/>
        </p:nvSpPr>
        <p:spPr>
          <a:xfrm>
            <a:off x="7409755" y="6004103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cxnSp>
        <p:nvCxnSpPr>
          <p:cNvPr id="50" name="Соединительная линия уступом 49"/>
          <p:cNvCxnSpPr>
            <a:stCxn id="43" idx="4"/>
          </p:cNvCxnSpPr>
          <p:nvPr/>
        </p:nvCxnSpPr>
        <p:spPr>
          <a:xfrm rot="5400000">
            <a:off x="3611252" y="3784828"/>
            <a:ext cx="1604608" cy="316888"/>
          </a:xfrm>
          <a:prstGeom prst="bentConnector3">
            <a:avLst>
              <a:gd name="adj1" fmla="val 19272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>
            <a:stCxn id="27" idx="2"/>
            <a:endCxn id="2051" idx="0"/>
          </p:cNvCxnSpPr>
          <p:nvPr/>
        </p:nvCxnSpPr>
        <p:spPr>
          <a:xfrm rot="10800000" flipV="1">
            <a:off x="4572001" y="3668270"/>
            <a:ext cx="1148099" cy="1077306"/>
          </a:xfrm>
          <a:prstGeom prst="bentConnector2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Соединительная линия уступом 80"/>
          <p:cNvCxnSpPr>
            <a:stCxn id="44" idx="2"/>
          </p:cNvCxnSpPr>
          <p:nvPr/>
        </p:nvCxnSpPr>
        <p:spPr>
          <a:xfrm rot="10800000" flipV="1">
            <a:off x="4860033" y="4343617"/>
            <a:ext cx="1558127" cy="401959"/>
          </a:xfrm>
          <a:prstGeom prst="bentConnector3">
            <a:avLst>
              <a:gd name="adj1" fmla="val 101206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Соединительная линия уступом 85"/>
          <p:cNvCxnSpPr>
            <a:stCxn id="45" idx="2"/>
          </p:cNvCxnSpPr>
          <p:nvPr/>
        </p:nvCxnSpPr>
        <p:spPr>
          <a:xfrm rot="10800000" flipV="1">
            <a:off x="5364088" y="4864716"/>
            <a:ext cx="1465299" cy="189110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Соединительная линия уступом 90"/>
          <p:cNvCxnSpPr>
            <a:stCxn id="46" idx="0"/>
          </p:cNvCxnSpPr>
          <p:nvPr/>
        </p:nvCxnSpPr>
        <p:spPr>
          <a:xfrm rot="16200000" flipV="1">
            <a:off x="6131795" y="4412731"/>
            <a:ext cx="267367" cy="1797620"/>
          </a:xfrm>
          <a:prstGeom prst="bentConnector2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Соединительная линия уступом 94"/>
          <p:cNvCxnSpPr>
            <a:stCxn id="47" idx="2"/>
          </p:cNvCxnSpPr>
          <p:nvPr/>
        </p:nvCxnSpPr>
        <p:spPr>
          <a:xfrm rot="10800000">
            <a:off x="5366669" y="5311541"/>
            <a:ext cx="2043087" cy="764570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Valery.ponomarev\Desktop\Картинки\Urok-1\руки с планшетом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8987" y="4745576"/>
            <a:ext cx="3346025" cy="211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8125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ИНТЕРНЕТ-ЗАВИСИМОСТЬ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20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95237" y="2166681"/>
            <a:ext cx="410297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 до 80% школьников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возрасте 12—13 лет страдают компьютерной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зависимостью</a:t>
            </a:r>
          </a:p>
          <a:p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третий выпускник имеет близорукость, нарушение осанки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четвертый выпускник имеет патологию сердечно-сосудистой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</a:p>
          <a:p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 школьников  находятся в условиях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гиподинамии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полностью здоровы только 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14-23% школьников</a:t>
            </a:r>
          </a:p>
          <a:p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3" descr="C:\Users\Valery.ponomarev\Desktop\Картинки\Urok-1\Мяч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948" y="2274369"/>
            <a:ext cx="3439294" cy="325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9417" y="5513966"/>
            <a:ext cx="3422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Ограничь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пользование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интернетом,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реальной жизнью!</a:t>
            </a:r>
          </a:p>
        </p:txBody>
      </p:sp>
    </p:spTree>
    <p:extLst>
      <p:ext uri="{BB962C8B-B14F-4D97-AF65-F5344CB8AC3E}">
        <p14:creationId xmlns:p14="http://schemas.microsoft.com/office/powerpoint/2010/main" xmlns="" val="227809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2933708" y="3416247"/>
            <a:ext cx="6221972" cy="909734"/>
            <a:chOff x="3563889" y="806287"/>
            <a:chExt cx="6221972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6221972" cy="606489"/>
              <a:chOff x="627230" y="688596"/>
              <a:chExt cx="6549387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8" y="688596"/>
                <a:ext cx="5821789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  <a:gd name="connsiteX0" fmla="*/ 0 w 5524777"/>
                  <a:gd name="connsiteY0" fmla="*/ 508156 h 508156"/>
                  <a:gd name="connsiteX1" fmla="*/ 211925 w 5524777"/>
                  <a:gd name="connsiteY1" fmla="*/ 4100 h 508156"/>
                  <a:gd name="connsiteX2" fmla="*/ 5524715 w 5524777"/>
                  <a:gd name="connsiteY2" fmla="*/ 0 h 508156"/>
                  <a:gd name="connsiteX3" fmla="*/ 4899496 w 5524777"/>
                  <a:gd name="connsiteY3" fmla="*/ 508156 h 508156"/>
                  <a:gd name="connsiteX4" fmla="*/ 0 w 5524777"/>
                  <a:gd name="connsiteY4" fmla="*/ 508156 h 508156"/>
                  <a:gd name="connsiteX0" fmla="*/ 0 w 5530746"/>
                  <a:gd name="connsiteY0" fmla="*/ 508156 h 508156"/>
                  <a:gd name="connsiteX1" fmla="*/ 211925 w 5530746"/>
                  <a:gd name="connsiteY1" fmla="*/ 4100 h 508156"/>
                  <a:gd name="connsiteX2" fmla="*/ 5524715 w 5530746"/>
                  <a:gd name="connsiteY2" fmla="*/ 0 h 508156"/>
                  <a:gd name="connsiteX3" fmla="*/ 5530117 w 5530746"/>
                  <a:gd name="connsiteY3" fmla="*/ 508156 h 508156"/>
                  <a:gd name="connsiteX4" fmla="*/ 0 w 5530746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0746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5524715" y="0"/>
                    </a:lnTo>
                    <a:cubicBezTo>
                      <a:pt x="5531980" y="1267"/>
                      <a:pt x="5531051" y="338771"/>
                      <a:pt x="5530117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266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СПАСИБО ЗА ВНИМАНИЕ!</a:t>
              </a:r>
              <a:endPara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2983236" cy="100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7544" y="6165304"/>
            <a:ext cx="4102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igainternet.ru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8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lery.ponomarev\Desktop\Картинки\Urok-1\За компом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2" r="2408"/>
          <a:stretch/>
        </p:blipFill>
        <p:spPr bwMode="auto">
          <a:xfrm>
            <a:off x="0" y="1610618"/>
            <a:ext cx="9155239" cy="524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3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ЛИЧНЫЕ ДАННЫЕ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54174" y="1130827"/>
            <a:ext cx="31131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 и настрой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приватность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Используйте ник (псевдоним) или неполное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Подумай, прежде чем указать: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Мобильный телефон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Последние покупки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Электронную почту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важные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часто собирают хулиганы и преступники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5013176"/>
            <a:ext cx="379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Все, что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попало в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интернет,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остается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навсегда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736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4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ВНИМАНИЕ! ПРИМЕРЫ</a:t>
              </a: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04048" y="3395426"/>
            <a:ext cx="3343267" cy="1243552"/>
          </a:xfrm>
          <a:prstGeom prst="rect">
            <a:avLst/>
          </a:prstGeom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Valery.ponomarev\Desktop\Картинки\Urok-1\Архив интернета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013"/>
          <a:stretch/>
        </p:blipFill>
        <p:spPr bwMode="auto">
          <a:xfrm>
            <a:off x="5076056" y="4957033"/>
            <a:ext cx="3176577" cy="128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919416" y="5232355"/>
            <a:ext cx="3176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Регулярно проверяй и настраивай приватность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76057" y="2138551"/>
            <a:ext cx="3176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 можно найти данные даже с неработающих и отключенных сайтов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C:\Users\Valery.ponomarev\Desktop\Картинки\Urok-1\Приватность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540"/>
          <a:stretch/>
        </p:blipFill>
        <p:spPr bwMode="auto">
          <a:xfrm>
            <a:off x="894498" y="1988840"/>
            <a:ext cx="3226412" cy="282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479" y="1739884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772816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3880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alery.ponomarev\Desktop\Картинки\Urok-1\Люди  с лицам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8525" y="4414492"/>
            <a:ext cx="5495098" cy="146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ТВОЙ «ЦИФРОВОЙ ПОРТРЕТ»</a:t>
              </a:r>
              <a:endPara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5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08104" y="1972089"/>
            <a:ext cx="3626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Комментарии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Личные контакты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 и родственники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 и покупки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и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отпуск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Valery.ponomarev\Desktop\Картинки\Urok-1\Рупор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900508" cy="192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078525" y="2187532"/>
            <a:ext cx="2217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Помни!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попало 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интернет, </a:t>
            </a: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остается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навсегда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09328" y="4374929"/>
            <a:ext cx="2221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Одноклассники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Соседи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Учителя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Преподаватели ВУЗа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 дети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5536" y="4005064"/>
            <a:ext cx="850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Фотографии, которые ты выложил вчера, смогут увидеть послезавтра и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позже: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9328" y="6237312"/>
            <a:ext cx="850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Действуй сегодня так, чтобы завтра не было стыдно!</a:t>
            </a:r>
          </a:p>
        </p:txBody>
      </p:sp>
    </p:spTree>
    <p:extLst>
      <p:ext uri="{BB962C8B-B14F-4D97-AF65-F5344CB8AC3E}">
        <p14:creationId xmlns:p14="http://schemas.microsoft.com/office/powerpoint/2010/main" xmlns="" val="3444395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6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ВНИМАНИЕ! ПРИМЕРЫ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049320" y="1789139"/>
            <a:ext cx="3128071" cy="1495845"/>
            <a:chOff x="4102457" y="1933157"/>
            <a:chExt cx="2330851" cy="1088969"/>
          </a:xfrm>
        </p:grpSpPr>
        <p:pic>
          <p:nvPicPr>
            <p:cNvPr id="25" name="Picture 4" descr="C:\Users\Stanislav.Skusov\Desktop\2013-10-14_17385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/>
            <a:stretch/>
          </p:blipFill>
          <p:spPr bwMode="auto">
            <a:xfrm>
              <a:off x="4102457" y="1933157"/>
              <a:ext cx="2330851" cy="1088969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26" name="Picture 2" descr="C:\Users\Stanislav.Skusov\Desktop\2013-10-15_16224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882" y="2260157"/>
              <a:ext cx="1055084" cy="434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9" name="Picture 3" descr="C:\Users\Valery.ponomarev\Desktop\Картинки\Urok-1\М-Аноним-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212"/>
          <a:stretch/>
        </p:blipFill>
        <p:spPr bwMode="auto">
          <a:xfrm>
            <a:off x="1018844" y="3356992"/>
            <a:ext cx="3160719" cy="124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5715"/>
          <a:stretch/>
        </p:blipFill>
        <p:spPr bwMode="auto">
          <a:xfrm>
            <a:off x="1004549" y="5427833"/>
            <a:ext cx="3419630" cy="59061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Valery.ponomarev\Desktop\Картинки\Urok-1\инстаграм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26193"/>
            <a:ext cx="3312368" cy="114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78"/>
          <a:stretch/>
        </p:blipFill>
        <p:spPr bwMode="auto">
          <a:xfrm>
            <a:off x="1018844" y="4838831"/>
            <a:ext cx="3158547" cy="5973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238" y="1628800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Valery.ponomarev\Desktop\Картинки\Urok-1\Фейсбук-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75407"/>
            <a:ext cx="3312368" cy="134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Valery.ponomarev\Desktop\Картинки\Urok-1\ОК-1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406"/>
          <a:stretch/>
        </p:blipFill>
        <p:spPr bwMode="auto">
          <a:xfrm>
            <a:off x="4965255" y="4797152"/>
            <a:ext cx="3420851" cy="122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09328" y="6289575"/>
            <a:ext cx="850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портрет – все, что ты делаешь в интернете </a:t>
            </a:r>
            <a:endParaRPr lang="ru-RU" sz="1400" b="1" dirty="0">
              <a:solidFill>
                <a:srgbClr val="027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3856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O:\Public\Уроки безопасного интернета\Уроки _посл.версия _ 15.11.2013\аноним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9320" y="3356992"/>
            <a:ext cx="3236268" cy="2846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7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ГИПОТЕТИЧЕСКИЙ ЦИФРОВОЙ ПОРТРЕТ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50563" y="-963488"/>
            <a:ext cx="3176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 можно найти данные даже с неработающих и отключенных сайтов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36096" y="4974867"/>
            <a:ext cx="2591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«Мистер Аноним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Лондона – 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учится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33 школе 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Москве? </a:t>
            </a:r>
          </a:p>
        </p:txBody>
      </p:sp>
      <p:pic>
        <p:nvPicPr>
          <p:cNvPr id="24" name="Picture 5" descr="O:\Public\Уроки безопасного интернета\Уроки _посл.версия _ 15.11.2013\аноним 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087" b="41085"/>
          <a:stretch/>
        </p:blipFill>
        <p:spPr bwMode="auto">
          <a:xfrm>
            <a:off x="4894517" y="1867449"/>
            <a:ext cx="3425235" cy="284889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O:\Public\Уроки безопасного интернета\Уроки _посл.версия _ 15.11.2013\аноним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96" t="6282" r="26054" b="65578"/>
          <a:stretch/>
        </p:blipFill>
        <p:spPr bwMode="auto">
          <a:xfrm>
            <a:off x="827583" y="1949404"/>
            <a:ext cx="3277009" cy="123678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711479" y="1739884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2752" y="1754684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12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8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АНОНИМНОСТЬ В ИНТЕРНЕТЕ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87312" y="1631227"/>
            <a:ext cx="419070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Анонимность в интернете –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миф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Полиция легко определяет автора специальными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методами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Задумайся, </a:t>
            </a:r>
            <a:endParaRPr lang="ru-RU" sz="1400" b="1" dirty="0" smtClean="0">
              <a:solidFill>
                <a:srgbClr val="027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кем ты общаешься 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скрывается за </a:t>
            </a:r>
            <a:r>
              <a:rPr lang="ru-RU" sz="1400" b="1" dirty="0" err="1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ником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зарегистрировано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Путин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387 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Колобок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- 1187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 err="1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Бетмен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909 человек 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Ботаник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- 190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Барби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- 2016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Королева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красоты - 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человек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86736" y="4862881"/>
            <a:ext cx="3157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 ресурса проверяет и подтверждает: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аккаунты знаменитостей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официальные группы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C:\Users\Valery.ponomarev\Desktop\Картинки\Urok-1\Верификация-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045"/>
          <a:stretch/>
        </p:blipFill>
        <p:spPr bwMode="auto">
          <a:xfrm>
            <a:off x="5076056" y="1920318"/>
            <a:ext cx="3235302" cy="270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Valery.ponomarev\Desktop\Картинки\Urok-1\Верификация-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331"/>
          <a:stretch/>
        </p:blipFill>
        <p:spPr bwMode="auto">
          <a:xfrm>
            <a:off x="5086737" y="1881319"/>
            <a:ext cx="3224622" cy="27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7275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Valery.ponomarev\Desktop\Картинки\Urok-1\Стол прав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739" y="2012946"/>
            <a:ext cx="2296749" cy="437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3397436" y="4589512"/>
            <a:ext cx="3406812" cy="2079848"/>
          </a:xfrm>
          <a:prstGeom prst="roundRect">
            <a:avLst>
              <a:gd name="adj" fmla="val 651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9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СЕТЕВОЙ ЭТИКЕТ</a:t>
              </a:r>
            </a:p>
          </p:txBody>
        </p:sp>
      </p:grpSp>
      <p:pic>
        <p:nvPicPr>
          <p:cNvPr id="6147" name="Picture 3" descr="C:\Users\Valery.ponomarev\Desktop\Картинки\Urok-1\Стол-лев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2296749" cy="49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2492152" y="1781200"/>
            <a:ext cx="4054884" cy="2570138"/>
          </a:xfrm>
          <a:prstGeom prst="roundRect">
            <a:avLst>
              <a:gd name="adj" fmla="val 6516"/>
            </a:avLst>
          </a:prstGeom>
          <a:solidFill>
            <a:srgbClr val="02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39752" y="1628800"/>
            <a:ext cx="4054884" cy="2570138"/>
          </a:xfrm>
          <a:prstGeom prst="roundRect">
            <a:avLst>
              <a:gd name="adj" fmla="val 651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2528718" y="1781200"/>
            <a:ext cx="33394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вежлив и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дружелюбен</a:t>
            </a:r>
          </a:p>
          <a:p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Откажись от общения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неприятным человеком, </a:t>
            </a: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включи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в «черный список», удали из «друзей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тебя обижают в интернете – посоветуйся с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родителями или учителями!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45036" y="4437112"/>
            <a:ext cx="3406812" cy="2079848"/>
          </a:xfrm>
          <a:prstGeom prst="roundRect">
            <a:avLst>
              <a:gd name="adj" fmla="val 651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288368" y="4491861"/>
            <a:ext cx="31970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</a:t>
            </a:r>
          </a:p>
          <a:p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Искажать чужие </a:t>
            </a:r>
            <a:r>
              <a:rPr lang="ru-RU" sz="1400" b="1" dirty="0" smtClean="0">
                <a:solidFill>
                  <a:schemeClr val="bg1"/>
                </a:solidFill>
              </a:rPr>
              <a:t>фотографии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Выкладывать </a:t>
            </a:r>
            <a:r>
              <a:rPr lang="ru-RU" sz="1400" b="1" dirty="0">
                <a:solidFill>
                  <a:schemeClr val="bg1"/>
                </a:solidFill>
              </a:rPr>
              <a:t>сцены насилия и унижения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Грубить и оскорблять в письмах и комментариях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Использовать чужие материалы без </a:t>
            </a:r>
            <a:r>
              <a:rPr lang="ru-RU" sz="1400" b="1" dirty="0" smtClean="0">
                <a:solidFill>
                  <a:schemeClr val="bg1"/>
                </a:solidFill>
              </a:rPr>
              <a:t>разрешения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4967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4832</TotalTime>
  <Words>562</Words>
  <Application>Microsoft Office PowerPoint</Application>
  <PresentationFormat>Экран (4:3)</PresentationFormat>
  <Paragraphs>244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Valery Ponomarev</dc:creator>
  <cp:lastModifiedBy>хозяин</cp:lastModifiedBy>
  <cp:revision>56</cp:revision>
  <dcterms:created xsi:type="dcterms:W3CDTF">2015-07-23T14:23:39Z</dcterms:created>
  <dcterms:modified xsi:type="dcterms:W3CDTF">2017-10-14T07:06:17Z</dcterms:modified>
</cp:coreProperties>
</file>